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4"/>
  </p:sldMasterIdLst>
  <p:notesMasterIdLst>
    <p:notesMasterId r:id="rId63"/>
  </p:notesMasterIdLst>
  <p:sldIdLst>
    <p:sldId id="256" r:id="rId5"/>
    <p:sldId id="264" r:id="rId6"/>
    <p:sldId id="257" r:id="rId7"/>
    <p:sldId id="258" r:id="rId8"/>
    <p:sldId id="259" r:id="rId9"/>
    <p:sldId id="260" r:id="rId10"/>
    <p:sldId id="261" r:id="rId11"/>
    <p:sldId id="291" r:id="rId12"/>
    <p:sldId id="262" r:id="rId13"/>
    <p:sldId id="263" r:id="rId14"/>
    <p:sldId id="292" r:id="rId15"/>
    <p:sldId id="293" r:id="rId16"/>
    <p:sldId id="294" r:id="rId17"/>
    <p:sldId id="295" r:id="rId18"/>
    <p:sldId id="268" r:id="rId19"/>
    <p:sldId id="269" r:id="rId20"/>
    <p:sldId id="270" r:id="rId21"/>
    <p:sldId id="272" r:id="rId22"/>
    <p:sldId id="273" r:id="rId23"/>
    <p:sldId id="296" r:id="rId24"/>
    <p:sldId id="274" r:id="rId25"/>
    <p:sldId id="275" r:id="rId26"/>
    <p:sldId id="276" r:id="rId27"/>
    <p:sldId id="277" r:id="rId28"/>
    <p:sldId id="278" r:id="rId29"/>
    <p:sldId id="279" r:id="rId30"/>
    <p:sldId id="298" r:id="rId31"/>
    <p:sldId id="307" r:id="rId32"/>
    <p:sldId id="308" r:id="rId33"/>
    <p:sldId id="309" r:id="rId34"/>
    <p:sldId id="299" r:id="rId35"/>
    <p:sldId id="300" r:id="rId36"/>
    <p:sldId id="301" r:id="rId37"/>
    <p:sldId id="304" r:id="rId38"/>
    <p:sldId id="311" r:id="rId39"/>
    <p:sldId id="312" r:id="rId40"/>
    <p:sldId id="313" r:id="rId41"/>
    <p:sldId id="302" r:id="rId42"/>
    <p:sldId id="303" r:id="rId43"/>
    <p:sldId id="305" r:id="rId44"/>
    <p:sldId id="306" r:id="rId45"/>
    <p:sldId id="314" r:id="rId46"/>
    <p:sldId id="315" r:id="rId47"/>
    <p:sldId id="316" r:id="rId48"/>
    <p:sldId id="317" r:id="rId49"/>
    <p:sldId id="318" r:id="rId50"/>
    <p:sldId id="319" r:id="rId51"/>
    <p:sldId id="310" r:id="rId52"/>
    <p:sldId id="283" r:id="rId53"/>
    <p:sldId id="297" r:id="rId54"/>
    <p:sldId id="284" r:id="rId55"/>
    <p:sldId id="290" r:id="rId56"/>
    <p:sldId id="285" r:id="rId57"/>
    <p:sldId id="288" r:id="rId58"/>
    <p:sldId id="286" r:id="rId59"/>
    <p:sldId id="287" r:id="rId60"/>
    <p:sldId id="289" r:id="rId61"/>
    <p:sldId id="320"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C39CD5-0F11-42B7-9BC1-4627EE4E0F17}" v="175" dt="2021-02-01T04:13:41.465"/>
    <p1510:client id="{79751446-2256-497C-BC45-480E0EAADE63}" v="1033" dt="2021-02-02T00:16:29.345"/>
    <p1510:client id="{C323D7E7-5C17-4490-B44F-2BB9E0A07558}" v="2" dt="2021-02-01T16:19:22.2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75" autoAdjust="0"/>
  </p:normalViewPr>
  <p:slideViewPr>
    <p:cSldViewPr snapToGrid="0">
      <p:cViewPr>
        <p:scale>
          <a:sx n="50" d="100"/>
          <a:sy n="50" d="100"/>
        </p:scale>
        <p:origin x="126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 Chin Tiong Ryan /CSF" userId="805f021f-98c3-4bc4-a82a-d726dccfa77c" providerId="ADAL" clId="{82DC6560-35A4-4B7B-8FC4-4C858E7F58E5}"/>
    <pc:docChg chg="undo custSel addSld delSld modSld sldOrd">
      <pc:chgData name="Ng Chin Tiong Ryan /CSF" userId="805f021f-98c3-4bc4-a82a-d726dccfa77c" providerId="ADAL" clId="{82DC6560-35A4-4B7B-8FC4-4C858E7F58E5}" dt="2021-02-01T08:25:54.871" v="2634" actId="14100"/>
      <pc:docMkLst>
        <pc:docMk/>
      </pc:docMkLst>
      <pc:sldChg chg="modSp">
        <pc:chgData name="Ng Chin Tiong Ryan /CSF" userId="805f021f-98c3-4bc4-a82a-d726dccfa77c" providerId="ADAL" clId="{82DC6560-35A4-4B7B-8FC4-4C858E7F58E5}" dt="2021-01-27T06:04:56.954" v="40"/>
        <pc:sldMkLst>
          <pc:docMk/>
          <pc:sldMk cId="3450773546" sldId="256"/>
        </pc:sldMkLst>
        <pc:spChg chg="mod">
          <ac:chgData name="Ng Chin Tiong Ryan /CSF" userId="805f021f-98c3-4bc4-a82a-d726dccfa77c" providerId="ADAL" clId="{82DC6560-35A4-4B7B-8FC4-4C858E7F58E5}" dt="2021-01-27T06:04:56.954" v="40"/>
          <ac:spMkLst>
            <pc:docMk/>
            <pc:sldMk cId="3450773546" sldId="256"/>
            <ac:spMk id="2" creationId="{56338715-28AA-4E07-927A-610D58B7F2B2}"/>
          </ac:spMkLst>
        </pc:spChg>
        <pc:spChg chg="mod">
          <ac:chgData name="Ng Chin Tiong Ryan /CSF" userId="805f021f-98c3-4bc4-a82a-d726dccfa77c" providerId="ADAL" clId="{82DC6560-35A4-4B7B-8FC4-4C858E7F58E5}" dt="2021-01-27T06:04:56.954" v="40"/>
          <ac:spMkLst>
            <pc:docMk/>
            <pc:sldMk cId="3450773546" sldId="256"/>
            <ac:spMk id="3" creationId="{A6CC8DB2-1A15-4E2C-969F-91580945111B}"/>
          </ac:spMkLst>
        </pc:spChg>
      </pc:sldChg>
      <pc:sldChg chg="modSp mod">
        <pc:chgData name="Ng Chin Tiong Ryan /CSF" userId="805f021f-98c3-4bc4-a82a-d726dccfa77c" providerId="ADAL" clId="{82DC6560-35A4-4B7B-8FC4-4C858E7F58E5}" dt="2021-01-29T05:10:36.791" v="1108" actId="120"/>
        <pc:sldMkLst>
          <pc:docMk/>
          <pc:sldMk cId="1195719694" sldId="257"/>
        </pc:sldMkLst>
        <pc:spChg chg="mod">
          <ac:chgData name="Ng Chin Tiong Ryan /CSF" userId="805f021f-98c3-4bc4-a82a-d726dccfa77c" providerId="ADAL" clId="{82DC6560-35A4-4B7B-8FC4-4C858E7F58E5}" dt="2021-01-27T06:04:56.954" v="40"/>
          <ac:spMkLst>
            <pc:docMk/>
            <pc:sldMk cId="1195719694" sldId="257"/>
            <ac:spMk id="2" creationId="{977B03D1-18C0-4449-8C39-534E6770785D}"/>
          </ac:spMkLst>
        </pc:spChg>
        <pc:spChg chg="mod">
          <ac:chgData name="Ng Chin Tiong Ryan /CSF" userId="805f021f-98c3-4bc4-a82a-d726dccfa77c" providerId="ADAL" clId="{82DC6560-35A4-4B7B-8FC4-4C858E7F58E5}" dt="2021-01-29T05:10:36.791" v="1108" actId="120"/>
          <ac:spMkLst>
            <pc:docMk/>
            <pc:sldMk cId="1195719694" sldId="257"/>
            <ac:spMk id="3" creationId="{5799AD4D-69C9-4314-B102-DA10281D881E}"/>
          </ac:spMkLst>
        </pc:spChg>
      </pc:sldChg>
      <pc:sldChg chg="modSp mod">
        <pc:chgData name="Ng Chin Tiong Ryan /CSF" userId="805f021f-98c3-4bc4-a82a-d726dccfa77c" providerId="ADAL" clId="{82DC6560-35A4-4B7B-8FC4-4C858E7F58E5}" dt="2021-01-29T05:10:46.970" v="1110" actId="1076"/>
        <pc:sldMkLst>
          <pc:docMk/>
          <pc:sldMk cId="783649741" sldId="258"/>
        </pc:sldMkLst>
        <pc:spChg chg="mod">
          <ac:chgData name="Ng Chin Tiong Ryan /CSF" userId="805f021f-98c3-4bc4-a82a-d726dccfa77c" providerId="ADAL" clId="{82DC6560-35A4-4B7B-8FC4-4C858E7F58E5}" dt="2021-01-29T05:10:46.970" v="1110" actId="1076"/>
          <ac:spMkLst>
            <pc:docMk/>
            <pc:sldMk cId="783649741" sldId="258"/>
            <ac:spMk id="2" creationId="{6065CC62-3C49-4102-B536-82C44D2C1C45}"/>
          </ac:spMkLst>
        </pc:spChg>
        <pc:picChg chg="mod">
          <ac:chgData name="Ng Chin Tiong Ryan /CSF" userId="805f021f-98c3-4bc4-a82a-d726dccfa77c" providerId="ADAL" clId="{82DC6560-35A4-4B7B-8FC4-4C858E7F58E5}" dt="2021-01-29T05:10:46.415" v="1109" actId="1076"/>
          <ac:picMkLst>
            <pc:docMk/>
            <pc:sldMk cId="783649741" sldId="258"/>
            <ac:picMk id="6" creationId="{294C623B-EEE8-4CFB-9CBA-911499DC6B4F}"/>
          </ac:picMkLst>
        </pc:picChg>
      </pc:sldChg>
      <pc:sldChg chg="modSp mod">
        <pc:chgData name="Ng Chin Tiong Ryan /CSF" userId="805f021f-98c3-4bc4-a82a-d726dccfa77c" providerId="ADAL" clId="{82DC6560-35A4-4B7B-8FC4-4C858E7F58E5}" dt="2021-01-29T05:10:15.494" v="1104" actId="14100"/>
        <pc:sldMkLst>
          <pc:docMk/>
          <pc:sldMk cId="31334112" sldId="259"/>
        </pc:sldMkLst>
        <pc:spChg chg="mod">
          <ac:chgData name="Ng Chin Tiong Ryan /CSF" userId="805f021f-98c3-4bc4-a82a-d726dccfa77c" providerId="ADAL" clId="{82DC6560-35A4-4B7B-8FC4-4C858E7F58E5}" dt="2021-01-27T06:04:56.954" v="40"/>
          <ac:spMkLst>
            <pc:docMk/>
            <pc:sldMk cId="31334112" sldId="259"/>
            <ac:spMk id="2" creationId="{91B69C49-3454-496E-B18D-4DE33F4140D0}"/>
          </ac:spMkLst>
        </pc:spChg>
        <pc:spChg chg="mod">
          <ac:chgData name="Ng Chin Tiong Ryan /CSF" userId="805f021f-98c3-4bc4-a82a-d726dccfa77c" providerId="ADAL" clId="{82DC6560-35A4-4B7B-8FC4-4C858E7F58E5}" dt="2021-01-29T05:10:15.494" v="1104" actId="14100"/>
          <ac:spMkLst>
            <pc:docMk/>
            <pc:sldMk cId="31334112" sldId="259"/>
            <ac:spMk id="3" creationId="{90600612-FD02-4D9E-BD29-B841B792E6EE}"/>
          </ac:spMkLst>
        </pc:spChg>
      </pc:sldChg>
      <pc:sldChg chg="modSp mod">
        <pc:chgData name="Ng Chin Tiong Ryan /CSF" userId="805f021f-98c3-4bc4-a82a-d726dccfa77c" providerId="ADAL" clId="{82DC6560-35A4-4B7B-8FC4-4C858E7F58E5}" dt="2021-01-29T05:10:02.615" v="1100" actId="14100"/>
        <pc:sldMkLst>
          <pc:docMk/>
          <pc:sldMk cId="3367789536" sldId="260"/>
        </pc:sldMkLst>
        <pc:spChg chg="mod">
          <ac:chgData name="Ng Chin Tiong Ryan /CSF" userId="805f021f-98c3-4bc4-a82a-d726dccfa77c" providerId="ADAL" clId="{82DC6560-35A4-4B7B-8FC4-4C858E7F58E5}" dt="2021-01-27T06:04:56.954" v="40"/>
          <ac:spMkLst>
            <pc:docMk/>
            <pc:sldMk cId="3367789536" sldId="260"/>
            <ac:spMk id="2" creationId="{5A0F8C03-109E-4D31-B626-AFD615AF2410}"/>
          </ac:spMkLst>
        </pc:spChg>
        <pc:spChg chg="mod">
          <ac:chgData name="Ng Chin Tiong Ryan /CSF" userId="805f021f-98c3-4bc4-a82a-d726dccfa77c" providerId="ADAL" clId="{82DC6560-35A4-4B7B-8FC4-4C858E7F58E5}" dt="2021-01-29T05:10:02.615" v="1100" actId="14100"/>
          <ac:spMkLst>
            <pc:docMk/>
            <pc:sldMk cId="3367789536" sldId="260"/>
            <ac:spMk id="3" creationId="{173163DF-D531-4047-A8F9-9B06EAD5A4F3}"/>
          </ac:spMkLst>
        </pc:spChg>
      </pc:sldChg>
      <pc:sldChg chg="modSp">
        <pc:chgData name="Ng Chin Tiong Ryan /CSF" userId="805f021f-98c3-4bc4-a82a-d726dccfa77c" providerId="ADAL" clId="{82DC6560-35A4-4B7B-8FC4-4C858E7F58E5}" dt="2021-01-27T06:04:56.954" v="40"/>
        <pc:sldMkLst>
          <pc:docMk/>
          <pc:sldMk cId="3578087231" sldId="261"/>
        </pc:sldMkLst>
        <pc:spChg chg="mod">
          <ac:chgData name="Ng Chin Tiong Ryan /CSF" userId="805f021f-98c3-4bc4-a82a-d726dccfa77c" providerId="ADAL" clId="{82DC6560-35A4-4B7B-8FC4-4C858E7F58E5}" dt="2021-01-27T06:04:56.954" v="40"/>
          <ac:spMkLst>
            <pc:docMk/>
            <pc:sldMk cId="3578087231" sldId="261"/>
            <ac:spMk id="2" creationId="{B14585B9-A5B3-4888-AE57-B0628E419FE1}"/>
          </ac:spMkLst>
        </pc:spChg>
      </pc:sldChg>
      <pc:sldChg chg="modSp">
        <pc:chgData name="Ng Chin Tiong Ryan /CSF" userId="805f021f-98c3-4bc4-a82a-d726dccfa77c" providerId="ADAL" clId="{82DC6560-35A4-4B7B-8FC4-4C858E7F58E5}" dt="2021-01-27T06:04:56.954" v="40"/>
        <pc:sldMkLst>
          <pc:docMk/>
          <pc:sldMk cId="2851545039" sldId="262"/>
        </pc:sldMkLst>
        <pc:spChg chg="mod">
          <ac:chgData name="Ng Chin Tiong Ryan /CSF" userId="805f021f-98c3-4bc4-a82a-d726dccfa77c" providerId="ADAL" clId="{82DC6560-35A4-4B7B-8FC4-4C858E7F58E5}" dt="2021-01-27T06:04:56.954" v="40"/>
          <ac:spMkLst>
            <pc:docMk/>
            <pc:sldMk cId="2851545039" sldId="262"/>
            <ac:spMk id="2" creationId="{7ED61E3A-B2F1-463D-B9A9-61FF51041BE3}"/>
          </ac:spMkLst>
        </pc:spChg>
      </pc:sldChg>
      <pc:sldChg chg="modSp">
        <pc:chgData name="Ng Chin Tiong Ryan /CSF" userId="805f021f-98c3-4bc4-a82a-d726dccfa77c" providerId="ADAL" clId="{82DC6560-35A4-4B7B-8FC4-4C858E7F58E5}" dt="2021-01-27T06:04:56.954" v="40"/>
        <pc:sldMkLst>
          <pc:docMk/>
          <pc:sldMk cId="2758061550" sldId="263"/>
        </pc:sldMkLst>
        <pc:spChg chg="mod">
          <ac:chgData name="Ng Chin Tiong Ryan /CSF" userId="805f021f-98c3-4bc4-a82a-d726dccfa77c" providerId="ADAL" clId="{82DC6560-35A4-4B7B-8FC4-4C858E7F58E5}" dt="2021-01-27T06:04:56.954" v="40"/>
          <ac:spMkLst>
            <pc:docMk/>
            <pc:sldMk cId="2758061550" sldId="263"/>
            <ac:spMk id="2" creationId="{6ACBD096-8681-4147-8438-FF4DBB9C9BD3}"/>
          </ac:spMkLst>
        </pc:spChg>
      </pc:sldChg>
      <pc:sldChg chg="modSp mod">
        <pc:chgData name="Ng Chin Tiong Ryan /CSF" userId="805f021f-98c3-4bc4-a82a-d726dccfa77c" providerId="ADAL" clId="{82DC6560-35A4-4B7B-8FC4-4C858E7F58E5}" dt="2021-01-27T06:04:56.954" v="40"/>
        <pc:sldMkLst>
          <pc:docMk/>
          <pc:sldMk cId="3328076257" sldId="264"/>
        </pc:sldMkLst>
        <pc:spChg chg="mod">
          <ac:chgData name="Ng Chin Tiong Ryan /CSF" userId="805f021f-98c3-4bc4-a82a-d726dccfa77c" providerId="ADAL" clId="{82DC6560-35A4-4B7B-8FC4-4C858E7F58E5}" dt="2021-01-27T06:04:56.954" v="40"/>
          <ac:spMkLst>
            <pc:docMk/>
            <pc:sldMk cId="3328076257" sldId="264"/>
            <ac:spMk id="2" creationId="{C52FC3D8-3934-4BC8-97D5-5AED8F533766}"/>
          </ac:spMkLst>
        </pc:spChg>
        <pc:spChg chg="mod">
          <ac:chgData name="Ng Chin Tiong Ryan /CSF" userId="805f021f-98c3-4bc4-a82a-d726dccfa77c" providerId="ADAL" clId="{82DC6560-35A4-4B7B-8FC4-4C858E7F58E5}" dt="2021-01-27T06:04:56.954" v="40"/>
          <ac:spMkLst>
            <pc:docMk/>
            <pc:sldMk cId="3328076257" sldId="264"/>
            <ac:spMk id="3" creationId="{B12345EC-3519-4688-97F1-E3C696D1BEF6}"/>
          </ac:spMkLst>
        </pc:spChg>
      </pc:sldChg>
      <pc:sldChg chg="delSp modSp mod delDesignElem">
        <pc:chgData name="Ng Chin Tiong Ryan /CSF" userId="805f021f-98c3-4bc4-a82a-d726dccfa77c" providerId="ADAL" clId="{82DC6560-35A4-4B7B-8FC4-4C858E7F58E5}" dt="2021-01-27T06:04:57.132" v="41" actId="27636"/>
        <pc:sldMkLst>
          <pc:docMk/>
          <pc:sldMk cId="1934452230" sldId="265"/>
        </pc:sldMkLst>
        <pc:spChg chg="mod">
          <ac:chgData name="Ng Chin Tiong Ryan /CSF" userId="805f021f-98c3-4bc4-a82a-d726dccfa77c" providerId="ADAL" clId="{82DC6560-35A4-4B7B-8FC4-4C858E7F58E5}" dt="2021-01-27T06:04:57.132" v="41" actId="27636"/>
          <ac:spMkLst>
            <pc:docMk/>
            <pc:sldMk cId="1934452230" sldId="265"/>
            <ac:spMk id="2" creationId="{B899EDA5-AA7C-4065-9907-2D9410FF141A}"/>
          </ac:spMkLst>
        </pc:spChg>
        <pc:spChg chg="del">
          <ac:chgData name="Ng Chin Tiong Ryan /CSF" userId="805f021f-98c3-4bc4-a82a-d726dccfa77c" providerId="ADAL" clId="{82DC6560-35A4-4B7B-8FC4-4C858E7F58E5}" dt="2021-01-27T06:04:14.968" v="39"/>
          <ac:spMkLst>
            <pc:docMk/>
            <pc:sldMk cId="1934452230" sldId="265"/>
            <ac:spMk id="9" creationId="{53F29798-D584-4792-9B62-3F5F5C36D619}"/>
          </ac:spMkLst>
        </pc:spChg>
      </pc:sldChg>
      <pc:sldChg chg="delSp modSp mod delDesignElem">
        <pc:chgData name="Ng Chin Tiong Ryan /CSF" userId="805f021f-98c3-4bc4-a82a-d726dccfa77c" providerId="ADAL" clId="{82DC6560-35A4-4B7B-8FC4-4C858E7F58E5}" dt="2021-01-27T06:04:57.137" v="43" actId="27636"/>
        <pc:sldMkLst>
          <pc:docMk/>
          <pc:sldMk cId="3092216735" sldId="266"/>
        </pc:sldMkLst>
        <pc:spChg chg="mod">
          <ac:chgData name="Ng Chin Tiong Ryan /CSF" userId="805f021f-98c3-4bc4-a82a-d726dccfa77c" providerId="ADAL" clId="{82DC6560-35A4-4B7B-8FC4-4C858E7F58E5}" dt="2021-01-27T06:04:57.137" v="43" actId="27636"/>
          <ac:spMkLst>
            <pc:docMk/>
            <pc:sldMk cId="3092216735" sldId="266"/>
            <ac:spMk id="2" creationId="{6565892F-2E70-491E-AB5D-23CF96FE8949}"/>
          </ac:spMkLst>
        </pc:spChg>
        <pc:spChg chg="del">
          <ac:chgData name="Ng Chin Tiong Ryan /CSF" userId="805f021f-98c3-4bc4-a82a-d726dccfa77c" providerId="ADAL" clId="{82DC6560-35A4-4B7B-8FC4-4C858E7F58E5}" dt="2021-01-27T06:04:14.968" v="39"/>
          <ac:spMkLst>
            <pc:docMk/>
            <pc:sldMk cId="3092216735" sldId="266"/>
            <ac:spMk id="9" creationId="{53F29798-D584-4792-9B62-3F5F5C36D619}"/>
          </ac:spMkLst>
        </pc:spChg>
        <pc:picChg chg="mod">
          <ac:chgData name="Ng Chin Tiong Ryan /CSF" userId="805f021f-98c3-4bc4-a82a-d726dccfa77c" providerId="ADAL" clId="{82DC6560-35A4-4B7B-8FC4-4C858E7F58E5}" dt="2021-01-27T06:04:56.954" v="40"/>
          <ac:picMkLst>
            <pc:docMk/>
            <pc:sldMk cId="3092216735" sldId="266"/>
            <ac:picMk id="4" creationId="{34F5BCBA-32DC-4E60-AE35-E1E4829923EA}"/>
          </ac:picMkLst>
        </pc:picChg>
      </pc:sldChg>
      <pc:sldChg chg="delSp modSp delDesignElem">
        <pc:chgData name="Ng Chin Tiong Ryan /CSF" userId="805f021f-98c3-4bc4-a82a-d726dccfa77c" providerId="ADAL" clId="{82DC6560-35A4-4B7B-8FC4-4C858E7F58E5}" dt="2021-01-27T06:04:56.954" v="40"/>
        <pc:sldMkLst>
          <pc:docMk/>
          <pc:sldMk cId="2584303690" sldId="267"/>
        </pc:sldMkLst>
        <pc:spChg chg="del">
          <ac:chgData name="Ng Chin Tiong Ryan /CSF" userId="805f021f-98c3-4bc4-a82a-d726dccfa77c" providerId="ADAL" clId="{82DC6560-35A4-4B7B-8FC4-4C858E7F58E5}" dt="2021-01-27T06:04:14.968" v="39"/>
          <ac:spMkLst>
            <pc:docMk/>
            <pc:sldMk cId="2584303690" sldId="267"/>
            <ac:spMk id="9" creationId="{53F29798-D584-4792-9B62-3F5F5C36D619}"/>
          </ac:spMkLst>
        </pc:spChg>
        <pc:picChg chg="mod">
          <ac:chgData name="Ng Chin Tiong Ryan /CSF" userId="805f021f-98c3-4bc4-a82a-d726dccfa77c" providerId="ADAL" clId="{82DC6560-35A4-4B7B-8FC4-4C858E7F58E5}" dt="2021-01-27T06:04:56.954" v="40"/>
          <ac:picMkLst>
            <pc:docMk/>
            <pc:sldMk cId="2584303690" sldId="267"/>
            <ac:picMk id="4" creationId="{F2C2A0C6-ED1F-48AF-90B5-D9682C68B1AE}"/>
          </ac:picMkLst>
        </pc:picChg>
      </pc:sldChg>
      <pc:sldChg chg="modSp">
        <pc:chgData name="Ng Chin Tiong Ryan /CSF" userId="805f021f-98c3-4bc4-a82a-d726dccfa77c" providerId="ADAL" clId="{82DC6560-35A4-4B7B-8FC4-4C858E7F58E5}" dt="2021-01-27T06:04:56.954" v="40"/>
        <pc:sldMkLst>
          <pc:docMk/>
          <pc:sldMk cId="3658810718" sldId="268"/>
        </pc:sldMkLst>
        <pc:spChg chg="mod">
          <ac:chgData name="Ng Chin Tiong Ryan /CSF" userId="805f021f-98c3-4bc4-a82a-d726dccfa77c" providerId="ADAL" clId="{82DC6560-35A4-4B7B-8FC4-4C858E7F58E5}" dt="2021-01-27T06:04:56.954" v="40"/>
          <ac:spMkLst>
            <pc:docMk/>
            <pc:sldMk cId="3658810718" sldId="268"/>
            <ac:spMk id="2" creationId="{40C8BDFE-08D9-467E-A819-24091CB91370}"/>
          </ac:spMkLst>
        </pc:spChg>
      </pc:sldChg>
      <pc:sldChg chg="modSp">
        <pc:chgData name="Ng Chin Tiong Ryan /CSF" userId="805f021f-98c3-4bc4-a82a-d726dccfa77c" providerId="ADAL" clId="{82DC6560-35A4-4B7B-8FC4-4C858E7F58E5}" dt="2021-01-27T06:04:56.954" v="40"/>
        <pc:sldMkLst>
          <pc:docMk/>
          <pc:sldMk cId="4202581843" sldId="269"/>
        </pc:sldMkLst>
        <pc:spChg chg="mod">
          <ac:chgData name="Ng Chin Tiong Ryan /CSF" userId="805f021f-98c3-4bc4-a82a-d726dccfa77c" providerId="ADAL" clId="{82DC6560-35A4-4B7B-8FC4-4C858E7F58E5}" dt="2021-01-27T06:04:56.954" v="40"/>
          <ac:spMkLst>
            <pc:docMk/>
            <pc:sldMk cId="4202581843" sldId="269"/>
            <ac:spMk id="2" creationId="{426EE482-26B1-4339-A965-B925FFC889FC}"/>
          </ac:spMkLst>
        </pc:spChg>
      </pc:sldChg>
      <pc:sldChg chg="modSp">
        <pc:chgData name="Ng Chin Tiong Ryan /CSF" userId="805f021f-98c3-4bc4-a82a-d726dccfa77c" providerId="ADAL" clId="{82DC6560-35A4-4B7B-8FC4-4C858E7F58E5}" dt="2021-01-27T06:04:56.954" v="40"/>
        <pc:sldMkLst>
          <pc:docMk/>
          <pc:sldMk cId="3832714675" sldId="270"/>
        </pc:sldMkLst>
        <pc:spChg chg="mod">
          <ac:chgData name="Ng Chin Tiong Ryan /CSF" userId="805f021f-98c3-4bc4-a82a-d726dccfa77c" providerId="ADAL" clId="{82DC6560-35A4-4B7B-8FC4-4C858E7F58E5}" dt="2021-01-27T06:04:56.954" v="40"/>
          <ac:spMkLst>
            <pc:docMk/>
            <pc:sldMk cId="3832714675" sldId="270"/>
            <ac:spMk id="2" creationId="{0B3734DC-3AA2-4A34-974B-EA874E28634A}"/>
          </ac:spMkLst>
        </pc:spChg>
      </pc:sldChg>
      <pc:sldChg chg="delSp modSp mod delDesignElem">
        <pc:chgData name="Ng Chin Tiong Ryan /CSF" userId="805f021f-98c3-4bc4-a82a-d726dccfa77c" providerId="ADAL" clId="{82DC6560-35A4-4B7B-8FC4-4C858E7F58E5}" dt="2021-01-27T06:04:57.135" v="42" actId="27636"/>
        <pc:sldMkLst>
          <pc:docMk/>
          <pc:sldMk cId="443762260" sldId="271"/>
        </pc:sldMkLst>
        <pc:spChg chg="mod">
          <ac:chgData name="Ng Chin Tiong Ryan /CSF" userId="805f021f-98c3-4bc4-a82a-d726dccfa77c" providerId="ADAL" clId="{82DC6560-35A4-4B7B-8FC4-4C858E7F58E5}" dt="2021-01-27T06:04:57.135" v="42" actId="27636"/>
          <ac:spMkLst>
            <pc:docMk/>
            <pc:sldMk cId="443762260" sldId="271"/>
            <ac:spMk id="2" creationId="{B899EDA5-AA7C-4065-9907-2D9410FF141A}"/>
          </ac:spMkLst>
        </pc:spChg>
        <pc:spChg chg="del">
          <ac:chgData name="Ng Chin Tiong Ryan /CSF" userId="805f021f-98c3-4bc4-a82a-d726dccfa77c" providerId="ADAL" clId="{82DC6560-35A4-4B7B-8FC4-4C858E7F58E5}" dt="2021-01-27T06:04:14.968" v="39"/>
          <ac:spMkLst>
            <pc:docMk/>
            <pc:sldMk cId="443762260" sldId="271"/>
            <ac:spMk id="9" creationId="{53F29798-D584-4792-9B62-3F5F5C36D619}"/>
          </ac:spMkLst>
        </pc:spChg>
      </pc:sldChg>
      <pc:sldChg chg="modSp">
        <pc:chgData name="Ng Chin Tiong Ryan /CSF" userId="805f021f-98c3-4bc4-a82a-d726dccfa77c" providerId="ADAL" clId="{82DC6560-35A4-4B7B-8FC4-4C858E7F58E5}" dt="2021-01-27T06:04:56.954" v="40"/>
        <pc:sldMkLst>
          <pc:docMk/>
          <pc:sldMk cId="3315402136" sldId="272"/>
        </pc:sldMkLst>
        <pc:spChg chg="mod">
          <ac:chgData name="Ng Chin Tiong Ryan /CSF" userId="805f021f-98c3-4bc4-a82a-d726dccfa77c" providerId="ADAL" clId="{82DC6560-35A4-4B7B-8FC4-4C858E7F58E5}" dt="2021-01-27T06:04:56.954" v="40"/>
          <ac:spMkLst>
            <pc:docMk/>
            <pc:sldMk cId="3315402136" sldId="272"/>
            <ac:spMk id="2" creationId="{2096810A-63B0-4029-AB2D-A81D8CAFAC58}"/>
          </ac:spMkLst>
        </pc:spChg>
        <pc:picChg chg="mod">
          <ac:chgData name="Ng Chin Tiong Ryan /CSF" userId="805f021f-98c3-4bc4-a82a-d726dccfa77c" providerId="ADAL" clId="{82DC6560-35A4-4B7B-8FC4-4C858E7F58E5}" dt="2021-01-27T06:04:56.954" v="40"/>
          <ac:picMkLst>
            <pc:docMk/>
            <pc:sldMk cId="3315402136" sldId="272"/>
            <ac:picMk id="4" creationId="{BACFD9F9-44A6-4D9C-B8C9-0658309A2664}"/>
          </ac:picMkLst>
        </pc:picChg>
      </pc:sldChg>
      <pc:sldChg chg="modSp">
        <pc:chgData name="Ng Chin Tiong Ryan /CSF" userId="805f021f-98c3-4bc4-a82a-d726dccfa77c" providerId="ADAL" clId="{82DC6560-35A4-4B7B-8FC4-4C858E7F58E5}" dt="2021-01-27T06:04:56.954" v="40"/>
        <pc:sldMkLst>
          <pc:docMk/>
          <pc:sldMk cId="326935531" sldId="273"/>
        </pc:sldMkLst>
        <pc:spChg chg="mod">
          <ac:chgData name="Ng Chin Tiong Ryan /CSF" userId="805f021f-98c3-4bc4-a82a-d726dccfa77c" providerId="ADAL" clId="{82DC6560-35A4-4B7B-8FC4-4C858E7F58E5}" dt="2021-01-27T06:04:56.954" v="40"/>
          <ac:spMkLst>
            <pc:docMk/>
            <pc:sldMk cId="326935531" sldId="273"/>
            <ac:spMk id="2" creationId="{A2011B33-0E28-4EAD-A354-3ABD04A3B5ED}"/>
          </ac:spMkLst>
        </pc:spChg>
      </pc:sldChg>
      <pc:sldChg chg="modSp">
        <pc:chgData name="Ng Chin Tiong Ryan /CSF" userId="805f021f-98c3-4bc4-a82a-d726dccfa77c" providerId="ADAL" clId="{82DC6560-35A4-4B7B-8FC4-4C858E7F58E5}" dt="2021-01-27T06:04:56.954" v="40"/>
        <pc:sldMkLst>
          <pc:docMk/>
          <pc:sldMk cId="3158401749" sldId="274"/>
        </pc:sldMkLst>
        <pc:spChg chg="mod">
          <ac:chgData name="Ng Chin Tiong Ryan /CSF" userId="805f021f-98c3-4bc4-a82a-d726dccfa77c" providerId="ADAL" clId="{82DC6560-35A4-4B7B-8FC4-4C858E7F58E5}" dt="2021-01-27T06:04:56.954" v="40"/>
          <ac:spMkLst>
            <pc:docMk/>
            <pc:sldMk cId="3158401749" sldId="274"/>
            <ac:spMk id="2" creationId="{D32C1A3B-DA0C-4F3F-B799-2B70EA0844F6}"/>
          </ac:spMkLst>
        </pc:spChg>
      </pc:sldChg>
      <pc:sldChg chg="modSp">
        <pc:chgData name="Ng Chin Tiong Ryan /CSF" userId="805f021f-98c3-4bc4-a82a-d726dccfa77c" providerId="ADAL" clId="{82DC6560-35A4-4B7B-8FC4-4C858E7F58E5}" dt="2021-01-27T06:04:56.954" v="40"/>
        <pc:sldMkLst>
          <pc:docMk/>
          <pc:sldMk cId="3896032410" sldId="275"/>
        </pc:sldMkLst>
        <pc:spChg chg="mod">
          <ac:chgData name="Ng Chin Tiong Ryan /CSF" userId="805f021f-98c3-4bc4-a82a-d726dccfa77c" providerId="ADAL" clId="{82DC6560-35A4-4B7B-8FC4-4C858E7F58E5}" dt="2021-01-27T06:04:56.954" v="40"/>
          <ac:spMkLst>
            <pc:docMk/>
            <pc:sldMk cId="3896032410" sldId="275"/>
            <ac:spMk id="2" creationId="{AF25D143-88D9-40BF-AB96-B71FBAC49E50}"/>
          </ac:spMkLst>
        </pc:spChg>
        <pc:picChg chg="mod">
          <ac:chgData name="Ng Chin Tiong Ryan /CSF" userId="805f021f-98c3-4bc4-a82a-d726dccfa77c" providerId="ADAL" clId="{82DC6560-35A4-4B7B-8FC4-4C858E7F58E5}" dt="2021-01-27T06:04:56.954" v="40"/>
          <ac:picMkLst>
            <pc:docMk/>
            <pc:sldMk cId="3896032410" sldId="275"/>
            <ac:picMk id="4" creationId="{748B3494-A4C6-4A33-8DCB-A6EBD058A195}"/>
          </ac:picMkLst>
        </pc:picChg>
      </pc:sldChg>
      <pc:sldChg chg="modSp">
        <pc:chgData name="Ng Chin Tiong Ryan /CSF" userId="805f021f-98c3-4bc4-a82a-d726dccfa77c" providerId="ADAL" clId="{82DC6560-35A4-4B7B-8FC4-4C858E7F58E5}" dt="2021-01-27T06:04:56.954" v="40"/>
        <pc:sldMkLst>
          <pc:docMk/>
          <pc:sldMk cId="2601219338" sldId="276"/>
        </pc:sldMkLst>
        <pc:spChg chg="mod">
          <ac:chgData name="Ng Chin Tiong Ryan /CSF" userId="805f021f-98c3-4bc4-a82a-d726dccfa77c" providerId="ADAL" clId="{82DC6560-35A4-4B7B-8FC4-4C858E7F58E5}" dt="2021-01-27T06:04:56.954" v="40"/>
          <ac:spMkLst>
            <pc:docMk/>
            <pc:sldMk cId="2601219338" sldId="276"/>
            <ac:spMk id="2" creationId="{230CC6DC-CD4C-42A0-85F0-80E316898CC2}"/>
          </ac:spMkLst>
        </pc:spChg>
      </pc:sldChg>
      <pc:sldChg chg="modSp">
        <pc:chgData name="Ng Chin Tiong Ryan /CSF" userId="805f021f-98c3-4bc4-a82a-d726dccfa77c" providerId="ADAL" clId="{82DC6560-35A4-4B7B-8FC4-4C858E7F58E5}" dt="2021-01-27T06:04:56.954" v="40"/>
        <pc:sldMkLst>
          <pc:docMk/>
          <pc:sldMk cId="1401488439" sldId="277"/>
        </pc:sldMkLst>
        <pc:spChg chg="mod">
          <ac:chgData name="Ng Chin Tiong Ryan /CSF" userId="805f021f-98c3-4bc4-a82a-d726dccfa77c" providerId="ADAL" clId="{82DC6560-35A4-4B7B-8FC4-4C858E7F58E5}" dt="2021-01-27T06:04:56.954" v="40"/>
          <ac:spMkLst>
            <pc:docMk/>
            <pc:sldMk cId="1401488439" sldId="277"/>
            <ac:spMk id="2" creationId="{62DC0D57-DE1B-4B89-BDFD-0656C05C091D}"/>
          </ac:spMkLst>
        </pc:spChg>
      </pc:sldChg>
      <pc:sldChg chg="modSp">
        <pc:chgData name="Ng Chin Tiong Ryan /CSF" userId="805f021f-98c3-4bc4-a82a-d726dccfa77c" providerId="ADAL" clId="{82DC6560-35A4-4B7B-8FC4-4C858E7F58E5}" dt="2021-01-27T06:04:56.954" v="40"/>
        <pc:sldMkLst>
          <pc:docMk/>
          <pc:sldMk cId="1874076691" sldId="278"/>
        </pc:sldMkLst>
        <pc:spChg chg="mod">
          <ac:chgData name="Ng Chin Tiong Ryan /CSF" userId="805f021f-98c3-4bc4-a82a-d726dccfa77c" providerId="ADAL" clId="{82DC6560-35A4-4B7B-8FC4-4C858E7F58E5}" dt="2021-01-27T06:04:56.954" v="40"/>
          <ac:spMkLst>
            <pc:docMk/>
            <pc:sldMk cId="1874076691" sldId="278"/>
            <ac:spMk id="2" creationId="{D64E5578-B6ED-4F1C-95E7-AFB3BDA59387}"/>
          </ac:spMkLst>
        </pc:spChg>
      </pc:sldChg>
      <pc:sldChg chg="modSp">
        <pc:chgData name="Ng Chin Tiong Ryan /CSF" userId="805f021f-98c3-4bc4-a82a-d726dccfa77c" providerId="ADAL" clId="{82DC6560-35A4-4B7B-8FC4-4C858E7F58E5}" dt="2021-01-27T06:04:56.954" v="40"/>
        <pc:sldMkLst>
          <pc:docMk/>
          <pc:sldMk cId="974020765" sldId="279"/>
        </pc:sldMkLst>
        <pc:spChg chg="mod">
          <ac:chgData name="Ng Chin Tiong Ryan /CSF" userId="805f021f-98c3-4bc4-a82a-d726dccfa77c" providerId="ADAL" clId="{82DC6560-35A4-4B7B-8FC4-4C858E7F58E5}" dt="2021-01-27T06:04:56.954" v="40"/>
          <ac:spMkLst>
            <pc:docMk/>
            <pc:sldMk cId="974020765" sldId="279"/>
            <ac:spMk id="2" creationId="{11396959-8659-4571-ADE1-9E6C1723D8C1}"/>
          </ac:spMkLst>
        </pc:spChg>
      </pc:sldChg>
      <pc:sldChg chg="addSp delSp modSp new del mod">
        <pc:chgData name="Ng Chin Tiong Ryan /CSF" userId="805f021f-98c3-4bc4-a82a-d726dccfa77c" providerId="ADAL" clId="{82DC6560-35A4-4B7B-8FC4-4C858E7F58E5}" dt="2021-01-29T04:59:21.678" v="1071" actId="47"/>
        <pc:sldMkLst>
          <pc:docMk/>
          <pc:sldMk cId="717898087" sldId="280"/>
        </pc:sldMkLst>
        <pc:spChg chg="mod">
          <ac:chgData name="Ng Chin Tiong Ryan /CSF" userId="805f021f-98c3-4bc4-a82a-d726dccfa77c" providerId="ADAL" clId="{82DC6560-35A4-4B7B-8FC4-4C858E7F58E5}" dt="2021-01-29T04:52:57.402" v="952" actId="20577"/>
          <ac:spMkLst>
            <pc:docMk/>
            <pc:sldMk cId="717898087" sldId="280"/>
            <ac:spMk id="2" creationId="{3F53C96C-7BF8-42C5-A859-5F8572A7F259}"/>
          </ac:spMkLst>
        </pc:spChg>
        <pc:spChg chg="mod">
          <ac:chgData name="Ng Chin Tiong Ryan /CSF" userId="805f021f-98c3-4bc4-a82a-d726dccfa77c" providerId="ADAL" clId="{82DC6560-35A4-4B7B-8FC4-4C858E7F58E5}" dt="2021-01-27T06:04:56.954" v="40"/>
          <ac:spMkLst>
            <pc:docMk/>
            <pc:sldMk cId="717898087" sldId="280"/>
            <ac:spMk id="3" creationId="{40369EEB-E4CD-4056-ABFC-AB10691A0502}"/>
          </ac:spMkLst>
        </pc:spChg>
        <pc:picChg chg="add del mod">
          <ac:chgData name="Ng Chin Tiong Ryan /CSF" userId="805f021f-98c3-4bc4-a82a-d726dccfa77c" providerId="ADAL" clId="{82DC6560-35A4-4B7B-8FC4-4C858E7F58E5}" dt="2021-01-29T04:52:46.931" v="933" actId="478"/>
          <ac:picMkLst>
            <pc:docMk/>
            <pc:sldMk cId="717898087" sldId="280"/>
            <ac:picMk id="5" creationId="{BA001A11-4810-444C-8732-9892C5C1B71A}"/>
          </ac:picMkLst>
        </pc:picChg>
      </pc:sldChg>
      <pc:sldChg chg="modSp new del">
        <pc:chgData name="Ng Chin Tiong Ryan /CSF" userId="805f021f-98c3-4bc4-a82a-d726dccfa77c" providerId="ADAL" clId="{82DC6560-35A4-4B7B-8FC4-4C858E7F58E5}" dt="2021-01-27T06:06:03.809" v="45" actId="47"/>
        <pc:sldMkLst>
          <pc:docMk/>
          <pc:sldMk cId="1391150191" sldId="281"/>
        </pc:sldMkLst>
        <pc:spChg chg="mod">
          <ac:chgData name="Ng Chin Tiong Ryan /CSF" userId="805f021f-98c3-4bc4-a82a-d726dccfa77c" providerId="ADAL" clId="{82DC6560-35A4-4B7B-8FC4-4C858E7F58E5}" dt="2021-01-27T06:04:56.954" v="40"/>
          <ac:spMkLst>
            <pc:docMk/>
            <pc:sldMk cId="1391150191" sldId="281"/>
            <ac:spMk id="2" creationId="{CAB4140E-136B-4A29-83CD-6D0B03A0F38D}"/>
          </ac:spMkLst>
        </pc:spChg>
        <pc:spChg chg="mod">
          <ac:chgData name="Ng Chin Tiong Ryan /CSF" userId="805f021f-98c3-4bc4-a82a-d726dccfa77c" providerId="ADAL" clId="{82DC6560-35A4-4B7B-8FC4-4C858E7F58E5}" dt="2021-01-27T06:04:56.954" v="40"/>
          <ac:spMkLst>
            <pc:docMk/>
            <pc:sldMk cId="1391150191" sldId="281"/>
            <ac:spMk id="3" creationId="{892F36A0-1F8A-47F1-ACAB-12359F0C3A68}"/>
          </ac:spMkLst>
        </pc:spChg>
      </pc:sldChg>
      <pc:sldChg chg="modSp new del mod">
        <pc:chgData name="Ng Chin Tiong Ryan /CSF" userId="805f021f-98c3-4bc4-a82a-d726dccfa77c" providerId="ADAL" clId="{82DC6560-35A4-4B7B-8FC4-4C858E7F58E5}" dt="2021-01-27T06:14:03.728" v="127" actId="47"/>
        <pc:sldMkLst>
          <pc:docMk/>
          <pc:sldMk cId="3106902523" sldId="282"/>
        </pc:sldMkLst>
        <pc:spChg chg="mod">
          <ac:chgData name="Ng Chin Tiong Ryan /CSF" userId="805f021f-98c3-4bc4-a82a-d726dccfa77c" providerId="ADAL" clId="{82DC6560-35A4-4B7B-8FC4-4C858E7F58E5}" dt="2021-01-27T06:06:12.985" v="65" actId="20577"/>
          <ac:spMkLst>
            <pc:docMk/>
            <pc:sldMk cId="3106902523" sldId="282"/>
            <ac:spMk id="2" creationId="{900BC6C0-BB52-4DAC-B274-107CF440E917}"/>
          </ac:spMkLst>
        </pc:spChg>
      </pc:sldChg>
      <pc:sldChg chg="modSp new mod">
        <pc:chgData name="Ng Chin Tiong Ryan /CSF" userId="805f021f-98c3-4bc4-a82a-d726dccfa77c" providerId="ADAL" clId="{82DC6560-35A4-4B7B-8FC4-4C858E7F58E5}" dt="2021-01-27T06:14:05.925" v="128"/>
        <pc:sldMkLst>
          <pc:docMk/>
          <pc:sldMk cId="3358319108" sldId="283"/>
        </pc:sldMkLst>
        <pc:spChg chg="mod">
          <ac:chgData name="Ng Chin Tiong Ryan /CSF" userId="805f021f-98c3-4bc4-a82a-d726dccfa77c" providerId="ADAL" clId="{82DC6560-35A4-4B7B-8FC4-4C858E7F58E5}" dt="2021-01-27T06:14:05.925" v="128"/>
          <ac:spMkLst>
            <pc:docMk/>
            <pc:sldMk cId="3358319108" sldId="283"/>
            <ac:spMk id="2" creationId="{D806A68B-A7DA-452C-84D2-D5EDAEDA82B4}"/>
          </ac:spMkLst>
        </pc:spChg>
      </pc:sldChg>
      <pc:sldChg chg="addSp modSp new mod">
        <pc:chgData name="Ng Chin Tiong Ryan /CSF" userId="805f021f-98c3-4bc4-a82a-d726dccfa77c" providerId="ADAL" clId="{82DC6560-35A4-4B7B-8FC4-4C858E7F58E5}" dt="2021-01-29T04:49:26.724" v="847" actId="14100"/>
        <pc:sldMkLst>
          <pc:docMk/>
          <pc:sldMk cId="2919180680" sldId="284"/>
        </pc:sldMkLst>
        <pc:spChg chg="mod">
          <ac:chgData name="Ng Chin Tiong Ryan /CSF" userId="805f021f-98c3-4bc4-a82a-d726dccfa77c" providerId="ADAL" clId="{82DC6560-35A4-4B7B-8FC4-4C858E7F58E5}" dt="2021-01-29T04:43:07.182" v="730" actId="20577"/>
          <ac:spMkLst>
            <pc:docMk/>
            <pc:sldMk cId="2919180680" sldId="284"/>
            <ac:spMk id="2" creationId="{E2EED0FA-0C3A-437E-AA6C-3BF3D6EC9E36}"/>
          </ac:spMkLst>
        </pc:spChg>
        <pc:spChg chg="mod">
          <ac:chgData name="Ng Chin Tiong Ryan /CSF" userId="805f021f-98c3-4bc4-a82a-d726dccfa77c" providerId="ADAL" clId="{82DC6560-35A4-4B7B-8FC4-4C858E7F58E5}" dt="2021-01-29T04:49:22.665" v="846" actId="27636"/>
          <ac:spMkLst>
            <pc:docMk/>
            <pc:sldMk cId="2919180680" sldId="284"/>
            <ac:spMk id="3" creationId="{95DF0060-D697-4A74-B5D0-D379F074B9BC}"/>
          </ac:spMkLst>
        </pc:spChg>
        <pc:picChg chg="add mod">
          <ac:chgData name="Ng Chin Tiong Ryan /CSF" userId="805f021f-98c3-4bc4-a82a-d726dccfa77c" providerId="ADAL" clId="{82DC6560-35A4-4B7B-8FC4-4C858E7F58E5}" dt="2021-01-29T04:49:26.724" v="847" actId="14100"/>
          <ac:picMkLst>
            <pc:docMk/>
            <pc:sldMk cId="2919180680" sldId="284"/>
            <ac:picMk id="4" creationId="{45A3233F-875D-442C-9622-C5179AEB38B9}"/>
          </ac:picMkLst>
        </pc:picChg>
      </pc:sldChg>
      <pc:sldChg chg="addSp modSp new mod">
        <pc:chgData name="Ng Chin Tiong Ryan /CSF" userId="805f021f-98c3-4bc4-a82a-d726dccfa77c" providerId="ADAL" clId="{82DC6560-35A4-4B7B-8FC4-4C858E7F58E5}" dt="2021-02-01T07:33:13.541" v="2585" actId="20577"/>
        <pc:sldMkLst>
          <pc:docMk/>
          <pc:sldMk cId="3213691371" sldId="285"/>
        </pc:sldMkLst>
        <pc:spChg chg="mod">
          <ac:chgData name="Ng Chin Tiong Ryan /CSF" userId="805f021f-98c3-4bc4-a82a-d726dccfa77c" providerId="ADAL" clId="{82DC6560-35A4-4B7B-8FC4-4C858E7F58E5}" dt="2021-02-01T07:33:07.113" v="2581" actId="20577"/>
          <ac:spMkLst>
            <pc:docMk/>
            <pc:sldMk cId="3213691371" sldId="285"/>
            <ac:spMk id="2" creationId="{C353AEF6-9376-40A6-BE3B-A601B4ED8C32}"/>
          </ac:spMkLst>
        </pc:spChg>
        <pc:spChg chg="mod">
          <ac:chgData name="Ng Chin Tiong Ryan /CSF" userId="805f021f-98c3-4bc4-a82a-d726dccfa77c" providerId="ADAL" clId="{82DC6560-35A4-4B7B-8FC4-4C858E7F58E5}" dt="2021-02-01T07:33:13.541" v="2585" actId="20577"/>
          <ac:spMkLst>
            <pc:docMk/>
            <pc:sldMk cId="3213691371" sldId="285"/>
            <ac:spMk id="3" creationId="{35846228-51DB-482B-A9DA-860F1923AD2C}"/>
          </ac:spMkLst>
        </pc:spChg>
        <pc:picChg chg="add mod">
          <ac:chgData name="Ng Chin Tiong Ryan /CSF" userId="805f021f-98c3-4bc4-a82a-d726dccfa77c" providerId="ADAL" clId="{82DC6560-35A4-4B7B-8FC4-4C858E7F58E5}" dt="2021-01-29T04:31:00.048" v="195" actId="1076"/>
          <ac:picMkLst>
            <pc:docMk/>
            <pc:sldMk cId="3213691371" sldId="285"/>
            <ac:picMk id="4" creationId="{3CAC7B2F-9313-48BA-B718-FA248ECC2062}"/>
          </ac:picMkLst>
        </pc:picChg>
      </pc:sldChg>
      <pc:sldChg chg="addSp modSp new mod">
        <pc:chgData name="Ng Chin Tiong Ryan /CSF" userId="805f021f-98c3-4bc4-a82a-d726dccfa77c" providerId="ADAL" clId="{82DC6560-35A4-4B7B-8FC4-4C858E7F58E5}" dt="2021-02-01T07:33:29.712" v="2593" actId="20577"/>
        <pc:sldMkLst>
          <pc:docMk/>
          <pc:sldMk cId="2193783551" sldId="286"/>
        </pc:sldMkLst>
        <pc:spChg chg="mod">
          <ac:chgData name="Ng Chin Tiong Ryan /CSF" userId="805f021f-98c3-4bc4-a82a-d726dccfa77c" providerId="ADAL" clId="{82DC6560-35A4-4B7B-8FC4-4C858E7F58E5}" dt="2021-02-01T07:33:29.712" v="2593" actId="20577"/>
          <ac:spMkLst>
            <pc:docMk/>
            <pc:sldMk cId="2193783551" sldId="286"/>
            <ac:spMk id="2" creationId="{45BAC053-5E0C-467A-9C37-4941B3231D56}"/>
          </ac:spMkLst>
        </pc:spChg>
        <pc:spChg chg="mod">
          <ac:chgData name="Ng Chin Tiong Ryan /CSF" userId="805f021f-98c3-4bc4-a82a-d726dccfa77c" providerId="ADAL" clId="{82DC6560-35A4-4B7B-8FC4-4C858E7F58E5}" dt="2021-01-29T04:55:49.671" v="1070" actId="20577"/>
          <ac:spMkLst>
            <pc:docMk/>
            <pc:sldMk cId="2193783551" sldId="286"/>
            <ac:spMk id="3" creationId="{336D710C-3CEE-4408-8D5D-B47916E8BD41}"/>
          </ac:spMkLst>
        </pc:spChg>
        <pc:picChg chg="add mod">
          <ac:chgData name="Ng Chin Tiong Ryan /CSF" userId="805f021f-98c3-4bc4-a82a-d726dccfa77c" providerId="ADAL" clId="{82DC6560-35A4-4B7B-8FC4-4C858E7F58E5}" dt="2021-01-29T04:53:10.745" v="956" actId="1076"/>
          <ac:picMkLst>
            <pc:docMk/>
            <pc:sldMk cId="2193783551" sldId="286"/>
            <ac:picMk id="4" creationId="{AF7B91F5-B40E-448F-BC1B-81A10C41D946}"/>
          </ac:picMkLst>
        </pc:picChg>
        <pc:picChg chg="add mod">
          <ac:chgData name="Ng Chin Tiong Ryan /CSF" userId="805f021f-98c3-4bc4-a82a-d726dccfa77c" providerId="ADAL" clId="{82DC6560-35A4-4B7B-8FC4-4C858E7F58E5}" dt="2021-01-29T04:53:13.430" v="957" actId="1076"/>
          <ac:picMkLst>
            <pc:docMk/>
            <pc:sldMk cId="2193783551" sldId="286"/>
            <ac:picMk id="5" creationId="{20A12D7B-83C8-4ADB-ADA2-6B8792EFD64E}"/>
          </ac:picMkLst>
        </pc:picChg>
        <pc:picChg chg="add mod">
          <ac:chgData name="Ng Chin Tiong Ryan /CSF" userId="805f021f-98c3-4bc4-a82a-d726dccfa77c" providerId="ADAL" clId="{82DC6560-35A4-4B7B-8FC4-4C858E7F58E5}" dt="2021-01-29T04:53:20.467" v="959" actId="14100"/>
          <ac:picMkLst>
            <pc:docMk/>
            <pc:sldMk cId="2193783551" sldId="286"/>
            <ac:picMk id="6" creationId="{69E7A1DC-85C9-4B89-8CD4-0EAE3F818A83}"/>
          </ac:picMkLst>
        </pc:picChg>
      </pc:sldChg>
      <pc:sldChg chg="addSp modSp new mod">
        <pc:chgData name="Ng Chin Tiong Ryan /CSF" userId="805f021f-98c3-4bc4-a82a-d726dccfa77c" providerId="ADAL" clId="{82DC6560-35A4-4B7B-8FC4-4C858E7F58E5}" dt="2021-01-29T05:12:37.052" v="1227"/>
        <pc:sldMkLst>
          <pc:docMk/>
          <pc:sldMk cId="2850014237" sldId="287"/>
        </pc:sldMkLst>
        <pc:spChg chg="mod">
          <ac:chgData name="Ng Chin Tiong Ryan /CSF" userId="805f021f-98c3-4bc4-a82a-d726dccfa77c" providerId="ADAL" clId="{82DC6560-35A4-4B7B-8FC4-4C858E7F58E5}" dt="2021-01-29T04:36:56.725" v="291" actId="20577"/>
          <ac:spMkLst>
            <pc:docMk/>
            <pc:sldMk cId="2850014237" sldId="287"/>
            <ac:spMk id="2" creationId="{F4FA13E7-05CF-4F29-AFC6-6CC2E2CC1F00}"/>
          </ac:spMkLst>
        </pc:spChg>
        <pc:spChg chg="mod">
          <ac:chgData name="Ng Chin Tiong Ryan /CSF" userId="805f021f-98c3-4bc4-a82a-d726dccfa77c" providerId="ADAL" clId="{82DC6560-35A4-4B7B-8FC4-4C858E7F58E5}" dt="2021-01-29T05:12:37.052" v="1227"/>
          <ac:spMkLst>
            <pc:docMk/>
            <pc:sldMk cId="2850014237" sldId="287"/>
            <ac:spMk id="3" creationId="{27AC897E-FB81-4B18-B41C-856949E09A66}"/>
          </ac:spMkLst>
        </pc:spChg>
        <pc:picChg chg="add mod">
          <ac:chgData name="Ng Chin Tiong Ryan /CSF" userId="805f021f-98c3-4bc4-a82a-d726dccfa77c" providerId="ADAL" clId="{82DC6560-35A4-4B7B-8FC4-4C858E7F58E5}" dt="2021-01-29T04:35:02.525" v="235" actId="1076"/>
          <ac:picMkLst>
            <pc:docMk/>
            <pc:sldMk cId="2850014237" sldId="287"/>
            <ac:picMk id="4" creationId="{F688B08D-AE91-491A-98AD-5E79F2DF09F0}"/>
          </ac:picMkLst>
        </pc:picChg>
      </pc:sldChg>
      <pc:sldChg chg="addSp delSp modSp new mod">
        <pc:chgData name="Ng Chin Tiong Ryan /CSF" userId="805f021f-98c3-4bc4-a82a-d726dccfa77c" providerId="ADAL" clId="{82DC6560-35A4-4B7B-8FC4-4C858E7F58E5}" dt="2021-02-01T07:33:21.636" v="2589" actId="20577"/>
        <pc:sldMkLst>
          <pc:docMk/>
          <pc:sldMk cId="1091376471" sldId="288"/>
        </pc:sldMkLst>
        <pc:spChg chg="mod">
          <ac:chgData name="Ng Chin Tiong Ryan /CSF" userId="805f021f-98c3-4bc4-a82a-d726dccfa77c" providerId="ADAL" clId="{82DC6560-35A4-4B7B-8FC4-4C858E7F58E5}" dt="2021-02-01T07:33:21.636" v="2589" actId="20577"/>
          <ac:spMkLst>
            <pc:docMk/>
            <pc:sldMk cId="1091376471" sldId="288"/>
            <ac:spMk id="2" creationId="{1C7CB0FF-741A-478D-9356-33259194148D}"/>
          </ac:spMkLst>
        </pc:spChg>
        <pc:spChg chg="del mod">
          <ac:chgData name="Ng Chin Tiong Ryan /CSF" userId="805f021f-98c3-4bc4-a82a-d726dccfa77c" providerId="ADAL" clId="{82DC6560-35A4-4B7B-8FC4-4C858E7F58E5}" dt="2021-01-29T04:52:04.613" v="875" actId="478"/>
          <ac:spMkLst>
            <pc:docMk/>
            <pc:sldMk cId="1091376471" sldId="288"/>
            <ac:spMk id="3" creationId="{F21C1CA9-1773-424C-B940-7B302A36C5B0}"/>
          </ac:spMkLst>
        </pc:spChg>
        <pc:picChg chg="add mod">
          <ac:chgData name="Ng Chin Tiong Ryan /CSF" userId="805f021f-98c3-4bc4-a82a-d726dccfa77c" providerId="ADAL" clId="{82DC6560-35A4-4B7B-8FC4-4C858E7F58E5}" dt="2021-01-29T04:52:11.973" v="878" actId="1076"/>
          <ac:picMkLst>
            <pc:docMk/>
            <pc:sldMk cId="1091376471" sldId="288"/>
            <ac:picMk id="4" creationId="{76F93AC6-6836-402F-915C-59F7DBA87C4B}"/>
          </ac:picMkLst>
        </pc:picChg>
      </pc:sldChg>
      <pc:sldChg chg="addSp modSp new mod">
        <pc:chgData name="Ng Chin Tiong Ryan /CSF" userId="805f021f-98c3-4bc4-a82a-d726dccfa77c" providerId="ADAL" clId="{82DC6560-35A4-4B7B-8FC4-4C858E7F58E5}" dt="2021-02-01T08:25:54.871" v="2634" actId="14100"/>
        <pc:sldMkLst>
          <pc:docMk/>
          <pc:sldMk cId="4014413815" sldId="289"/>
        </pc:sldMkLst>
        <pc:spChg chg="mod">
          <ac:chgData name="Ng Chin Tiong Ryan /CSF" userId="805f021f-98c3-4bc4-a82a-d726dccfa77c" providerId="ADAL" clId="{82DC6560-35A4-4B7B-8FC4-4C858E7F58E5}" dt="2021-01-29T04:37:15.432" v="330" actId="20577"/>
          <ac:spMkLst>
            <pc:docMk/>
            <pc:sldMk cId="4014413815" sldId="289"/>
            <ac:spMk id="2" creationId="{67801C5D-53E4-4FF8-AF29-5EFA3971C149}"/>
          </ac:spMkLst>
        </pc:spChg>
        <pc:spChg chg="mod">
          <ac:chgData name="Ng Chin Tiong Ryan /CSF" userId="805f021f-98c3-4bc4-a82a-d726dccfa77c" providerId="ADAL" clId="{82DC6560-35A4-4B7B-8FC4-4C858E7F58E5}" dt="2021-02-01T08:25:54.871" v="2634" actId="14100"/>
          <ac:spMkLst>
            <pc:docMk/>
            <pc:sldMk cId="4014413815" sldId="289"/>
            <ac:spMk id="3" creationId="{E48AE24B-24C8-4819-BD9D-E3C0F3F5DA9F}"/>
          </ac:spMkLst>
        </pc:spChg>
        <pc:picChg chg="add mod">
          <ac:chgData name="Ng Chin Tiong Ryan /CSF" userId="805f021f-98c3-4bc4-a82a-d726dccfa77c" providerId="ADAL" clId="{82DC6560-35A4-4B7B-8FC4-4C858E7F58E5}" dt="2021-01-29T05:16:14.989" v="1392" actId="1076"/>
          <ac:picMkLst>
            <pc:docMk/>
            <pc:sldMk cId="4014413815" sldId="289"/>
            <ac:picMk id="4" creationId="{5A25079E-07A8-4339-8765-5DA41F21E837}"/>
          </ac:picMkLst>
        </pc:picChg>
        <pc:picChg chg="add mod">
          <ac:chgData name="Ng Chin Tiong Ryan /CSF" userId="805f021f-98c3-4bc4-a82a-d726dccfa77c" providerId="ADAL" clId="{82DC6560-35A4-4B7B-8FC4-4C858E7F58E5}" dt="2021-01-29T05:16:20.309" v="1394" actId="14100"/>
          <ac:picMkLst>
            <pc:docMk/>
            <pc:sldMk cId="4014413815" sldId="289"/>
            <ac:picMk id="6" creationId="{E3804CA6-3036-4BBB-BC90-3EF155C41788}"/>
          </ac:picMkLst>
        </pc:picChg>
      </pc:sldChg>
      <pc:sldChg chg="addSp delSp modSp new mod">
        <pc:chgData name="Ng Chin Tiong Ryan /CSF" userId="805f021f-98c3-4bc4-a82a-d726dccfa77c" providerId="ADAL" clId="{82DC6560-35A4-4B7B-8FC4-4C858E7F58E5}" dt="2021-01-29T04:51:06.400" v="866" actId="1076"/>
        <pc:sldMkLst>
          <pc:docMk/>
          <pc:sldMk cId="352890240" sldId="290"/>
        </pc:sldMkLst>
        <pc:spChg chg="del">
          <ac:chgData name="Ng Chin Tiong Ryan /CSF" userId="805f021f-98c3-4bc4-a82a-d726dccfa77c" providerId="ADAL" clId="{82DC6560-35A4-4B7B-8FC4-4C858E7F58E5}" dt="2021-01-29T04:43:11.522" v="731"/>
          <ac:spMkLst>
            <pc:docMk/>
            <pc:sldMk cId="352890240" sldId="290"/>
            <ac:spMk id="2" creationId="{A672E34F-1A9A-4635-BDFF-70676A42D53B}"/>
          </ac:spMkLst>
        </pc:spChg>
        <pc:spChg chg="mod">
          <ac:chgData name="Ng Chin Tiong Ryan /CSF" userId="805f021f-98c3-4bc4-a82a-d726dccfa77c" providerId="ADAL" clId="{82DC6560-35A4-4B7B-8FC4-4C858E7F58E5}" dt="2021-01-29T04:51:00.996" v="863" actId="14100"/>
          <ac:spMkLst>
            <pc:docMk/>
            <pc:sldMk cId="352890240" sldId="290"/>
            <ac:spMk id="3" creationId="{156AAEF0-F705-4977-A652-073482BACAD7}"/>
          </ac:spMkLst>
        </pc:spChg>
        <pc:spChg chg="add mod">
          <ac:chgData name="Ng Chin Tiong Ryan /CSF" userId="805f021f-98c3-4bc4-a82a-d726dccfa77c" providerId="ADAL" clId="{82DC6560-35A4-4B7B-8FC4-4C858E7F58E5}" dt="2021-01-29T04:43:11.522" v="731"/>
          <ac:spMkLst>
            <pc:docMk/>
            <pc:sldMk cId="352890240" sldId="290"/>
            <ac:spMk id="4" creationId="{7B978E1D-CC75-4D8D-A763-8B9E0D92613D}"/>
          </ac:spMkLst>
        </pc:spChg>
        <pc:picChg chg="add del mod">
          <ac:chgData name="Ng Chin Tiong Ryan /CSF" userId="805f021f-98c3-4bc4-a82a-d726dccfa77c" providerId="ADAL" clId="{82DC6560-35A4-4B7B-8FC4-4C858E7F58E5}" dt="2021-01-29T04:49:34.011" v="848" actId="478"/>
          <ac:picMkLst>
            <pc:docMk/>
            <pc:sldMk cId="352890240" sldId="290"/>
            <ac:picMk id="5" creationId="{D230B7CD-BBE0-4A80-BCFF-2E91DEFC0D98}"/>
          </ac:picMkLst>
        </pc:picChg>
        <pc:picChg chg="add del mod">
          <ac:chgData name="Ng Chin Tiong Ryan /CSF" userId="805f021f-98c3-4bc4-a82a-d726dccfa77c" providerId="ADAL" clId="{82DC6560-35A4-4B7B-8FC4-4C858E7F58E5}" dt="2021-01-29T04:48:03.333" v="823" actId="478"/>
          <ac:picMkLst>
            <pc:docMk/>
            <pc:sldMk cId="352890240" sldId="290"/>
            <ac:picMk id="7" creationId="{E0A10AC4-7786-4387-9C22-6C3B8BF9E4DB}"/>
          </ac:picMkLst>
        </pc:picChg>
        <pc:picChg chg="add del mod">
          <ac:chgData name="Ng Chin Tiong Ryan /CSF" userId="805f021f-98c3-4bc4-a82a-d726dccfa77c" providerId="ADAL" clId="{82DC6560-35A4-4B7B-8FC4-4C858E7F58E5}" dt="2021-01-29T04:48:28.895" v="833" actId="478"/>
          <ac:picMkLst>
            <pc:docMk/>
            <pc:sldMk cId="352890240" sldId="290"/>
            <ac:picMk id="9" creationId="{6F3C4571-DE6F-4DE9-AC44-DE2730114DED}"/>
          </ac:picMkLst>
        </pc:picChg>
        <pc:picChg chg="add mod">
          <ac:chgData name="Ng Chin Tiong Ryan /CSF" userId="805f021f-98c3-4bc4-a82a-d726dccfa77c" providerId="ADAL" clId="{82DC6560-35A4-4B7B-8FC4-4C858E7F58E5}" dt="2021-01-29T04:50:55.670" v="861" actId="1076"/>
          <ac:picMkLst>
            <pc:docMk/>
            <pc:sldMk cId="352890240" sldId="290"/>
            <ac:picMk id="11" creationId="{B63AFC50-9596-4954-8AF7-A5D0132ADAEA}"/>
          </ac:picMkLst>
        </pc:picChg>
        <pc:picChg chg="add mod">
          <ac:chgData name="Ng Chin Tiong Ryan /CSF" userId="805f021f-98c3-4bc4-a82a-d726dccfa77c" providerId="ADAL" clId="{82DC6560-35A4-4B7B-8FC4-4C858E7F58E5}" dt="2021-01-29T04:51:06.400" v="866" actId="1076"/>
          <ac:picMkLst>
            <pc:docMk/>
            <pc:sldMk cId="352890240" sldId="290"/>
            <ac:picMk id="13" creationId="{0A1063B8-81D1-47A1-A186-7428D0EAAF71}"/>
          </ac:picMkLst>
        </pc:picChg>
      </pc:sldChg>
      <pc:sldChg chg="modSp mod">
        <pc:chgData name="Ng Chin Tiong Ryan /CSF" userId="805f021f-98c3-4bc4-a82a-d726dccfa77c" providerId="ADAL" clId="{82DC6560-35A4-4B7B-8FC4-4C858E7F58E5}" dt="2021-02-01T07:32:54.728" v="2577" actId="20577"/>
        <pc:sldMkLst>
          <pc:docMk/>
          <pc:sldMk cId="1728773896" sldId="297"/>
        </pc:sldMkLst>
        <pc:spChg chg="mod">
          <ac:chgData name="Ng Chin Tiong Ryan /CSF" userId="805f021f-98c3-4bc4-a82a-d726dccfa77c" providerId="ADAL" clId="{82DC6560-35A4-4B7B-8FC4-4C858E7F58E5}" dt="2021-02-01T07:32:54.728" v="2577" actId="20577"/>
          <ac:spMkLst>
            <pc:docMk/>
            <pc:sldMk cId="1728773896" sldId="297"/>
            <ac:spMk id="3" creationId="{03F70405-ACDA-F744-8138-501B5231570A}"/>
          </ac:spMkLst>
        </pc:spChg>
      </pc:sldChg>
      <pc:sldChg chg="modSp new mod">
        <pc:chgData name="Ng Chin Tiong Ryan /CSF" userId="805f021f-98c3-4bc4-a82a-d726dccfa77c" providerId="ADAL" clId="{82DC6560-35A4-4B7B-8FC4-4C858E7F58E5}" dt="2021-01-31T05:51:51.463" v="2099" actId="20577"/>
        <pc:sldMkLst>
          <pc:docMk/>
          <pc:sldMk cId="2248164133" sldId="298"/>
        </pc:sldMkLst>
        <pc:spChg chg="mod">
          <ac:chgData name="Ng Chin Tiong Ryan /CSF" userId="805f021f-98c3-4bc4-a82a-d726dccfa77c" providerId="ADAL" clId="{82DC6560-35A4-4B7B-8FC4-4C858E7F58E5}" dt="2021-01-31T04:01:07.919" v="1408" actId="20577"/>
          <ac:spMkLst>
            <pc:docMk/>
            <pc:sldMk cId="2248164133" sldId="298"/>
            <ac:spMk id="2" creationId="{524A4160-77A0-470F-877D-2FD0B6BE870C}"/>
          </ac:spMkLst>
        </pc:spChg>
        <pc:spChg chg="mod">
          <ac:chgData name="Ng Chin Tiong Ryan /CSF" userId="805f021f-98c3-4bc4-a82a-d726dccfa77c" providerId="ADAL" clId="{82DC6560-35A4-4B7B-8FC4-4C858E7F58E5}" dt="2021-01-31T05:51:51.463" v="2099" actId="20577"/>
          <ac:spMkLst>
            <pc:docMk/>
            <pc:sldMk cId="2248164133" sldId="298"/>
            <ac:spMk id="3" creationId="{BB051153-41D1-48D1-B87E-AC020821778D}"/>
          </ac:spMkLst>
        </pc:spChg>
      </pc:sldChg>
      <pc:sldChg chg="addSp delSp modSp new add del mod">
        <pc:chgData name="Ng Chin Tiong Ryan /CSF" userId="805f021f-98c3-4bc4-a82a-d726dccfa77c" providerId="ADAL" clId="{82DC6560-35A4-4B7B-8FC4-4C858E7F58E5}" dt="2021-01-31T06:13:52.152" v="2519" actId="1076"/>
        <pc:sldMkLst>
          <pc:docMk/>
          <pc:sldMk cId="1513883694" sldId="299"/>
        </pc:sldMkLst>
        <pc:spChg chg="mod">
          <ac:chgData name="Ng Chin Tiong Ryan /CSF" userId="805f021f-98c3-4bc4-a82a-d726dccfa77c" providerId="ADAL" clId="{82DC6560-35A4-4B7B-8FC4-4C858E7F58E5}" dt="2021-01-31T04:01:23.948" v="1434" actId="20577"/>
          <ac:spMkLst>
            <pc:docMk/>
            <pc:sldMk cId="1513883694" sldId="299"/>
            <ac:spMk id="2" creationId="{B3F92AFB-34E7-4B19-B653-8FB8E1080633}"/>
          </ac:spMkLst>
        </pc:spChg>
        <pc:spChg chg="del">
          <ac:chgData name="Ng Chin Tiong Ryan /CSF" userId="805f021f-98c3-4bc4-a82a-d726dccfa77c" providerId="ADAL" clId="{82DC6560-35A4-4B7B-8FC4-4C858E7F58E5}" dt="2021-01-31T04:01:32.479" v="1438" actId="478"/>
          <ac:spMkLst>
            <pc:docMk/>
            <pc:sldMk cId="1513883694" sldId="299"/>
            <ac:spMk id="3" creationId="{EF59A3D9-131E-44DA-AB92-2EEB5F0F4872}"/>
          </ac:spMkLst>
        </pc:spChg>
        <pc:spChg chg="add mod">
          <ac:chgData name="Ng Chin Tiong Ryan /CSF" userId="805f021f-98c3-4bc4-a82a-d726dccfa77c" providerId="ADAL" clId="{82DC6560-35A4-4B7B-8FC4-4C858E7F58E5}" dt="2021-01-31T06:13:50.132" v="2518" actId="1076"/>
          <ac:spMkLst>
            <pc:docMk/>
            <pc:sldMk cId="1513883694" sldId="299"/>
            <ac:spMk id="6" creationId="{8724A137-BEDC-453B-A96D-7DCED8614678}"/>
          </ac:spMkLst>
        </pc:spChg>
        <pc:picChg chg="add mod">
          <ac:chgData name="Ng Chin Tiong Ryan /CSF" userId="805f021f-98c3-4bc4-a82a-d726dccfa77c" providerId="ADAL" clId="{82DC6560-35A4-4B7B-8FC4-4C858E7F58E5}" dt="2021-01-31T06:13:52.152" v="2519" actId="1076"/>
          <ac:picMkLst>
            <pc:docMk/>
            <pc:sldMk cId="1513883694" sldId="299"/>
            <ac:picMk id="4" creationId="{7F10CF1C-BA38-465F-9C08-AB35342ABDC1}"/>
          </ac:picMkLst>
        </pc:picChg>
        <pc:picChg chg="add del mod">
          <ac:chgData name="Ng Chin Tiong Ryan /CSF" userId="805f021f-98c3-4bc4-a82a-d726dccfa77c" providerId="ADAL" clId="{82DC6560-35A4-4B7B-8FC4-4C858E7F58E5}" dt="2021-01-31T06:12:59.527" v="2445" actId="478"/>
          <ac:picMkLst>
            <pc:docMk/>
            <pc:sldMk cId="1513883694" sldId="299"/>
            <ac:picMk id="5" creationId="{AEC64CDD-15D8-4D3D-A9F7-38D76E34C68E}"/>
          </ac:picMkLst>
        </pc:picChg>
      </pc:sldChg>
      <pc:sldChg chg="addSp modSp new mod ord">
        <pc:chgData name="Ng Chin Tiong Ryan /CSF" userId="805f021f-98c3-4bc4-a82a-d726dccfa77c" providerId="ADAL" clId="{82DC6560-35A4-4B7B-8FC4-4C858E7F58E5}" dt="2021-01-31T06:13:09.803" v="2450"/>
        <pc:sldMkLst>
          <pc:docMk/>
          <pc:sldMk cId="249867631" sldId="300"/>
        </pc:sldMkLst>
        <pc:spChg chg="mod">
          <ac:chgData name="Ng Chin Tiong Ryan /CSF" userId="805f021f-98c3-4bc4-a82a-d726dccfa77c" providerId="ADAL" clId="{82DC6560-35A4-4B7B-8FC4-4C858E7F58E5}" dt="2021-01-31T04:06:12.019" v="1477" actId="20577"/>
          <ac:spMkLst>
            <pc:docMk/>
            <pc:sldMk cId="249867631" sldId="300"/>
            <ac:spMk id="2" creationId="{75C98427-CB60-46C7-B73E-8B8167E9FDBD}"/>
          </ac:spMkLst>
        </pc:spChg>
        <pc:picChg chg="add mod">
          <ac:chgData name="Ng Chin Tiong Ryan /CSF" userId="805f021f-98c3-4bc4-a82a-d726dccfa77c" providerId="ADAL" clId="{82DC6560-35A4-4B7B-8FC4-4C858E7F58E5}" dt="2021-01-31T04:06:14.950" v="1478" actId="1076"/>
          <ac:picMkLst>
            <pc:docMk/>
            <pc:sldMk cId="249867631" sldId="300"/>
            <ac:picMk id="5" creationId="{FCC81AD1-7D24-4E7E-B601-A9DE45EEED43}"/>
          </ac:picMkLst>
        </pc:picChg>
      </pc:sldChg>
      <pc:sldChg chg="addSp modSp new mod">
        <pc:chgData name="Ng Chin Tiong Ryan /CSF" userId="805f021f-98c3-4bc4-a82a-d726dccfa77c" providerId="ADAL" clId="{82DC6560-35A4-4B7B-8FC4-4C858E7F58E5}" dt="2021-01-31T04:11:35.970" v="1522" actId="1076"/>
        <pc:sldMkLst>
          <pc:docMk/>
          <pc:sldMk cId="286664528" sldId="301"/>
        </pc:sldMkLst>
        <pc:spChg chg="mod">
          <ac:chgData name="Ng Chin Tiong Ryan /CSF" userId="805f021f-98c3-4bc4-a82a-d726dccfa77c" providerId="ADAL" clId="{82DC6560-35A4-4B7B-8FC4-4C858E7F58E5}" dt="2021-01-31T04:11:30.538" v="1520" actId="20577"/>
          <ac:spMkLst>
            <pc:docMk/>
            <pc:sldMk cId="286664528" sldId="301"/>
            <ac:spMk id="2" creationId="{27814807-0B2D-4517-A063-6D1F9469A187}"/>
          </ac:spMkLst>
        </pc:spChg>
        <pc:picChg chg="add mod">
          <ac:chgData name="Ng Chin Tiong Ryan /CSF" userId="805f021f-98c3-4bc4-a82a-d726dccfa77c" providerId="ADAL" clId="{82DC6560-35A4-4B7B-8FC4-4C858E7F58E5}" dt="2021-01-31T04:11:35.970" v="1522" actId="1076"/>
          <ac:picMkLst>
            <pc:docMk/>
            <pc:sldMk cId="286664528" sldId="301"/>
            <ac:picMk id="5" creationId="{0B06C98D-B7CB-4232-BC57-73BA4E9BD24D}"/>
          </ac:picMkLst>
        </pc:picChg>
      </pc:sldChg>
      <pc:sldChg chg="addSp modSp new mod">
        <pc:chgData name="Ng Chin Tiong Ryan /CSF" userId="805f021f-98c3-4bc4-a82a-d726dccfa77c" providerId="ADAL" clId="{82DC6560-35A4-4B7B-8FC4-4C858E7F58E5}" dt="2021-01-31T04:18:18.919" v="1568" actId="1076"/>
        <pc:sldMkLst>
          <pc:docMk/>
          <pc:sldMk cId="3126926246" sldId="302"/>
        </pc:sldMkLst>
        <pc:spChg chg="mod">
          <ac:chgData name="Ng Chin Tiong Ryan /CSF" userId="805f021f-98c3-4bc4-a82a-d726dccfa77c" providerId="ADAL" clId="{82DC6560-35A4-4B7B-8FC4-4C858E7F58E5}" dt="2021-01-31T04:18:10.755" v="1565" actId="20577"/>
          <ac:spMkLst>
            <pc:docMk/>
            <pc:sldMk cId="3126926246" sldId="302"/>
            <ac:spMk id="2" creationId="{D62A4035-FF86-4368-94EB-653FD3D799B1}"/>
          </ac:spMkLst>
        </pc:spChg>
        <pc:picChg chg="add mod">
          <ac:chgData name="Ng Chin Tiong Ryan /CSF" userId="805f021f-98c3-4bc4-a82a-d726dccfa77c" providerId="ADAL" clId="{82DC6560-35A4-4B7B-8FC4-4C858E7F58E5}" dt="2021-01-31T04:18:18.919" v="1568" actId="1076"/>
          <ac:picMkLst>
            <pc:docMk/>
            <pc:sldMk cId="3126926246" sldId="302"/>
            <ac:picMk id="5" creationId="{9501EBCD-29B4-45E1-876A-67E78CEAE6F4}"/>
          </ac:picMkLst>
        </pc:picChg>
      </pc:sldChg>
      <pc:sldChg chg="addSp modSp new mod">
        <pc:chgData name="Ng Chin Tiong Ryan /CSF" userId="805f021f-98c3-4bc4-a82a-d726dccfa77c" providerId="ADAL" clId="{82DC6560-35A4-4B7B-8FC4-4C858E7F58E5}" dt="2021-01-31T04:22:24.621" v="1643" actId="14100"/>
        <pc:sldMkLst>
          <pc:docMk/>
          <pc:sldMk cId="602059035" sldId="303"/>
        </pc:sldMkLst>
        <pc:spChg chg="mod">
          <ac:chgData name="Ng Chin Tiong Ryan /CSF" userId="805f021f-98c3-4bc4-a82a-d726dccfa77c" providerId="ADAL" clId="{82DC6560-35A4-4B7B-8FC4-4C858E7F58E5}" dt="2021-01-31T04:22:14.762" v="1639" actId="20577"/>
          <ac:spMkLst>
            <pc:docMk/>
            <pc:sldMk cId="602059035" sldId="303"/>
            <ac:spMk id="2" creationId="{94C0B195-D50D-4089-81AC-8C9481E89234}"/>
          </ac:spMkLst>
        </pc:spChg>
        <pc:picChg chg="add mod">
          <ac:chgData name="Ng Chin Tiong Ryan /CSF" userId="805f021f-98c3-4bc4-a82a-d726dccfa77c" providerId="ADAL" clId="{82DC6560-35A4-4B7B-8FC4-4C858E7F58E5}" dt="2021-01-31T04:22:24.621" v="1643" actId="14100"/>
          <ac:picMkLst>
            <pc:docMk/>
            <pc:sldMk cId="602059035" sldId="303"/>
            <ac:picMk id="5" creationId="{74703691-298B-4F66-BBA1-8915561269DA}"/>
          </ac:picMkLst>
        </pc:picChg>
      </pc:sldChg>
      <pc:sldChg chg="addSp modSp new mod">
        <pc:chgData name="Ng Chin Tiong Ryan /CSF" userId="805f021f-98c3-4bc4-a82a-d726dccfa77c" providerId="ADAL" clId="{82DC6560-35A4-4B7B-8FC4-4C858E7F58E5}" dt="2021-01-31T05:30:41.381" v="1670" actId="20577"/>
        <pc:sldMkLst>
          <pc:docMk/>
          <pc:sldMk cId="963814651" sldId="304"/>
        </pc:sldMkLst>
        <pc:spChg chg="mod">
          <ac:chgData name="Ng Chin Tiong Ryan /CSF" userId="805f021f-98c3-4bc4-a82a-d726dccfa77c" providerId="ADAL" clId="{82DC6560-35A4-4B7B-8FC4-4C858E7F58E5}" dt="2021-01-31T05:30:41.381" v="1670" actId="20577"/>
          <ac:spMkLst>
            <pc:docMk/>
            <pc:sldMk cId="963814651" sldId="304"/>
            <ac:spMk id="2" creationId="{173518D2-0175-4093-88C4-D046642F226B}"/>
          </ac:spMkLst>
        </pc:spChg>
        <pc:picChg chg="add mod">
          <ac:chgData name="Ng Chin Tiong Ryan /CSF" userId="805f021f-98c3-4bc4-a82a-d726dccfa77c" providerId="ADAL" clId="{82DC6560-35A4-4B7B-8FC4-4C858E7F58E5}" dt="2021-01-31T05:30:29.493" v="1647" actId="1076"/>
          <ac:picMkLst>
            <pc:docMk/>
            <pc:sldMk cId="963814651" sldId="304"/>
            <ac:picMk id="5" creationId="{21A32B9D-9E65-4378-9EA5-935366701D20}"/>
          </ac:picMkLst>
        </pc:picChg>
      </pc:sldChg>
      <pc:sldChg chg="addSp modSp new mod">
        <pc:chgData name="Ng Chin Tiong Ryan /CSF" userId="805f021f-98c3-4bc4-a82a-d726dccfa77c" providerId="ADAL" clId="{82DC6560-35A4-4B7B-8FC4-4C858E7F58E5}" dt="2021-01-31T05:42:42.738" v="1699" actId="1076"/>
        <pc:sldMkLst>
          <pc:docMk/>
          <pc:sldMk cId="2616762770" sldId="305"/>
        </pc:sldMkLst>
        <pc:spChg chg="mod">
          <ac:chgData name="Ng Chin Tiong Ryan /CSF" userId="805f021f-98c3-4bc4-a82a-d726dccfa77c" providerId="ADAL" clId="{82DC6560-35A4-4B7B-8FC4-4C858E7F58E5}" dt="2021-01-31T05:42:39.938" v="1698" actId="20577"/>
          <ac:spMkLst>
            <pc:docMk/>
            <pc:sldMk cId="2616762770" sldId="305"/>
            <ac:spMk id="2" creationId="{2CF1D0C6-231D-43F9-847F-83F3A07EAA7B}"/>
          </ac:spMkLst>
        </pc:spChg>
        <pc:picChg chg="add mod">
          <ac:chgData name="Ng Chin Tiong Ryan /CSF" userId="805f021f-98c3-4bc4-a82a-d726dccfa77c" providerId="ADAL" clId="{82DC6560-35A4-4B7B-8FC4-4C858E7F58E5}" dt="2021-01-31T05:42:42.738" v="1699" actId="1076"/>
          <ac:picMkLst>
            <pc:docMk/>
            <pc:sldMk cId="2616762770" sldId="305"/>
            <ac:picMk id="5" creationId="{5D179B79-7457-411E-9A2F-84AF79A41C2B}"/>
          </ac:picMkLst>
        </pc:picChg>
      </pc:sldChg>
      <pc:sldChg chg="addSp modSp new mod">
        <pc:chgData name="Ng Chin Tiong Ryan /CSF" userId="805f021f-98c3-4bc4-a82a-d726dccfa77c" providerId="ADAL" clId="{82DC6560-35A4-4B7B-8FC4-4C858E7F58E5}" dt="2021-01-31T05:43:35.492" v="1715" actId="14100"/>
        <pc:sldMkLst>
          <pc:docMk/>
          <pc:sldMk cId="1816560960" sldId="306"/>
        </pc:sldMkLst>
        <pc:spChg chg="mod">
          <ac:chgData name="Ng Chin Tiong Ryan /CSF" userId="805f021f-98c3-4bc4-a82a-d726dccfa77c" providerId="ADAL" clId="{82DC6560-35A4-4B7B-8FC4-4C858E7F58E5}" dt="2021-01-31T05:43:32.136" v="1714" actId="20577"/>
          <ac:spMkLst>
            <pc:docMk/>
            <pc:sldMk cId="1816560960" sldId="306"/>
            <ac:spMk id="2" creationId="{F12476D4-6E1B-49EA-8672-F447A8F791EC}"/>
          </ac:spMkLst>
        </pc:spChg>
        <pc:picChg chg="add mod">
          <ac:chgData name="Ng Chin Tiong Ryan /CSF" userId="805f021f-98c3-4bc4-a82a-d726dccfa77c" providerId="ADAL" clId="{82DC6560-35A4-4B7B-8FC4-4C858E7F58E5}" dt="2021-01-31T05:43:35.492" v="1715" actId="14100"/>
          <ac:picMkLst>
            <pc:docMk/>
            <pc:sldMk cId="1816560960" sldId="306"/>
            <ac:picMk id="5" creationId="{58C3A2AA-E76E-4C2A-A5A6-E7F72A5EFFB2}"/>
          </ac:picMkLst>
        </pc:picChg>
      </pc:sldChg>
      <pc:sldChg chg="addSp modSp new mod">
        <pc:chgData name="Ng Chin Tiong Ryan /CSF" userId="805f021f-98c3-4bc4-a82a-d726dccfa77c" providerId="ADAL" clId="{82DC6560-35A4-4B7B-8FC4-4C858E7F58E5}" dt="2021-01-31T05:48:43.346" v="1733" actId="1076"/>
        <pc:sldMkLst>
          <pc:docMk/>
          <pc:sldMk cId="1677763087" sldId="307"/>
        </pc:sldMkLst>
        <pc:spChg chg="mod">
          <ac:chgData name="Ng Chin Tiong Ryan /CSF" userId="805f021f-98c3-4bc4-a82a-d726dccfa77c" providerId="ADAL" clId="{82DC6560-35A4-4B7B-8FC4-4C858E7F58E5}" dt="2021-01-31T05:48:37.739" v="1730" actId="20577"/>
          <ac:spMkLst>
            <pc:docMk/>
            <pc:sldMk cId="1677763087" sldId="307"/>
            <ac:spMk id="2" creationId="{871F804F-6C4B-4010-BDDA-087B1D5B2CB8}"/>
          </ac:spMkLst>
        </pc:spChg>
        <pc:picChg chg="add mod">
          <ac:chgData name="Ng Chin Tiong Ryan /CSF" userId="805f021f-98c3-4bc4-a82a-d726dccfa77c" providerId="ADAL" clId="{82DC6560-35A4-4B7B-8FC4-4C858E7F58E5}" dt="2021-01-31T05:48:43.346" v="1733" actId="1076"/>
          <ac:picMkLst>
            <pc:docMk/>
            <pc:sldMk cId="1677763087" sldId="307"/>
            <ac:picMk id="5" creationId="{F0513AD1-C3C3-47A0-810E-19AD4613D349}"/>
          </ac:picMkLst>
        </pc:picChg>
      </pc:sldChg>
      <pc:sldChg chg="addSp modSp new mod">
        <pc:chgData name="Ng Chin Tiong Ryan /CSF" userId="805f021f-98c3-4bc4-a82a-d726dccfa77c" providerId="ADAL" clId="{82DC6560-35A4-4B7B-8FC4-4C858E7F58E5}" dt="2021-01-31T06:04:35.828" v="2442" actId="20577"/>
        <pc:sldMkLst>
          <pc:docMk/>
          <pc:sldMk cId="3473831171" sldId="308"/>
        </pc:sldMkLst>
        <pc:spChg chg="mod">
          <ac:chgData name="Ng Chin Tiong Ryan /CSF" userId="805f021f-98c3-4bc4-a82a-d726dccfa77c" providerId="ADAL" clId="{82DC6560-35A4-4B7B-8FC4-4C858E7F58E5}" dt="2021-01-31T06:04:35.828" v="2442" actId="20577"/>
          <ac:spMkLst>
            <pc:docMk/>
            <pc:sldMk cId="3473831171" sldId="308"/>
            <ac:spMk id="2" creationId="{CA2524CF-4498-48AA-B87D-0DE9A7983CE6}"/>
          </ac:spMkLst>
        </pc:spChg>
        <pc:spChg chg="mod">
          <ac:chgData name="Ng Chin Tiong Ryan /CSF" userId="805f021f-98c3-4bc4-a82a-d726dccfa77c" providerId="ADAL" clId="{82DC6560-35A4-4B7B-8FC4-4C858E7F58E5}" dt="2021-01-31T06:01:04.164" v="2239" actId="14100"/>
          <ac:spMkLst>
            <pc:docMk/>
            <pc:sldMk cId="3473831171" sldId="308"/>
            <ac:spMk id="3" creationId="{D29BC97A-FD89-4DD9-AB0B-5062512251F2}"/>
          </ac:spMkLst>
        </pc:spChg>
        <pc:picChg chg="add mod">
          <ac:chgData name="Ng Chin Tiong Ryan /CSF" userId="805f021f-98c3-4bc4-a82a-d726dccfa77c" providerId="ADAL" clId="{82DC6560-35A4-4B7B-8FC4-4C858E7F58E5}" dt="2021-01-31T06:00:15.781" v="2126" actId="1076"/>
          <ac:picMkLst>
            <pc:docMk/>
            <pc:sldMk cId="3473831171" sldId="308"/>
            <ac:picMk id="5" creationId="{FF0E9C3F-C606-4CBB-89E4-A200C2E5BC63}"/>
          </ac:picMkLst>
        </pc:picChg>
      </pc:sldChg>
      <pc:sldChg chg="addSp modSp new mod">
        <pc:chgData name="Ng Chin Tiong Ryan /CSF" userId="805f021f-98c3-4bc4-a82a-d726dccfa77c" providerId="ADAL" clId="{82DC6560-35A4-4B7B-8FC4-4C858E7F58E5}" dt="2021-01-31T06:04:28.910" v="2430"/>
        <pc:sldMkLst>
          <pc:docMk/>
          <pc:sldMk cId="1873159813" sldId="309"/>
        </pc:sldMkLst>
        <pc:spChg chg="mod">
          <ac:chgData name="Ng Chin Tiong Ryan /CSF" userId="805f021f-98c3-4bc4-a82a-d726dccfa77c" providerId="ADAL" clId="{82DC6560-35A4-4B7B-8FC4-4C858E7F58E5}" dt="2021-01-31T06:04:28.910" v="2430"/>
          <ac:spMkLst>
            <pc:docMk/>
            <pc:sldMk cId="1873159813" sldId="309"/>
            <ac:spMk id="2" creationId="{63881523-6829-434D-9FD3-661A60B35EF1}"/>
          </ac:spMkLst>
        </pc:spChg>
        <pc:spChg chg="mod">
          <ac:chgData name="Ng Chin Tiong Ryan /CSF" userId="805f021f-98c3-4bc4-a82a-d726dccfa77c" providerId="ADAL" clId="{82DC6560-35A4-4B7B-8FC4-4C858E7F58E5}" dt="2021-01-31T06:04:05.854" v="2429" actId="20577"/>
          <ac:spMkLst>
            <pc:docMk/>
            <pc:sldMk cId="1873159813" sldId="309"/>
            <ac:spMk id="3" creationId="{6ED9209A-7414-497B-B937-2B3ED77D5101}"/>
          </ac:spMkLst>
        </pc:spChg>
        <pc:picChg chg="add mod">
          <ac:chgData name="Ng Chin Tiong Ryan /CSF" userId="805f021f-98c3-4bc4-a82a-d726dccfa77c" providerId="ADAL" clId="{82DC6560-35A4-4B7B-8FC4-4C858E7F58E5}" dt="2021-01-31T06:02:42.446" v="2265" actId="1076"/>
          <ac:picMkLst>
            <pc:docMk/>
            <pc:sldMk cId="1873159813" sldId="309"/>
            <ac:picMk id="5" creationId="{024FB816-A79F-4986-A276-FC0041190899}"/>
          </ac:picMkLst>
        </pc:picChg>
      </pc:sldChg>
      <pc:sldChg chg="addSp modSp new mod">
        <pc:chgData name="Ng Chin Tiong Ryan /CSF" userId="805f021f-98c3-4bc4-a82a-d726dccfa77c" providerId="ADAL" clId="{82DC6560-35A4-4B7B-8FC4-4C858E7F58E5}" dt="2021-01-31T06:31:49.287" v="2563" actId="1076"/>
        <pc:sldMkLst>
          <pc:docMk/>
          <pc:sldMk cId="3891743415" sldId="310"/>
        </pc:sldMkLst>
        <pc:spChg chg="mod">
          <ac:chgData name="Ng Chin Tiong Ryan /CSF" userId="805f021f-98c3-4bc4-a82a-d726dccfa77c" providerId="ADAL" clId="{82DC6560-35A4-4B7B-8FC4-4C858E7F58E5}" dt="2021-01-31T06:31:46.837" v="2562" actId="20577"/>
          <ac:spMkLst>
            <pc:docMk/>
            <pc:sldMk cId="3891743415" sldId="310"/>
            <ac:spMk id="2" creationId="{A8CD960D-FDE2-455D-B5EB-3B79F05B5B39}"/>
          </ac:spMkLst>
        </pc:spChg>
        <pc:picChg chg="add mod">
          <ac:chgData name="Ng Chin Tiong Ryan /CSF" userId="805f021f-98c3-4bc4-a82a-d726dccfa77c" providerId="ADAL" clId="{82DC6560-35A4-4B7B-8FC4-4C858E7F58E5}" dt="2021-01-31T06:31:49.287" v="2563" actId="1076"/>
          <ac:picMkLst>
            <pc:docMk/>
            <pc:sldMk cId="3891743415" sldId="310"/>
            <ac:picMk id="5" creationId="{4D4BB75D-A20E-4A54-BFCA-D1CD7F8A03F0}"/>
          </ac:picMkLst>
        </pc:picChg>
      </pc:sldChg>
      <pc:sldChg chg="modSp new mod">
        <pc:chgData name="Ng Chin Tiong Ryan /CSF" userId="805f021f-98c3-4bc4-a82a-d726dccfa77c" providerId="ADAL" clId="{82DC6560-35A4-4B7B-8FC4-4C858E7F58E5}" dt="2021-02-01T08:03:38.899" v="2605" actId="20577"/>
        <pc:sldMkLst>
          <pc:docMk/>
          <pc:sldMk cId="1311363698" sldId="320"/>
        </pc:sldMkLst>
        <pc:spChg chg="mod">
          <ac:chgData name="Ng Chin Tiong Ryan /CSF" userId="805f021f-98c3-4bc4-a82a-d726dccfa77c" providerId="ADAL" clId="{82DC6560-35A4-4B7B-8FC4-4C858E7F58E5}" dt="2021-02-01T08:03:38.899" v="2605" actId="20577"/>
          <ac:spMkLst>
            <pc:docMk/>
            <pc:sldMk cId="1311363698" sldId="320"/>
            <ac:spMk id="2" creationId="{4E08F115-0ECC-4EB0-B128-A0E32831EF46}"/>
          </ac:spMkLst>
        </pc:spChg>
      </pc:sldChg>
      <pc:sldChg chg="new del">
        <pc:chgData name="Ng Chin Tiong Ryan /CSF" userId="805f021f-98c3-4bc4-a82a-d726dccfa77c" providerId="ADAL" clId="{82DC6560-35A4-4B7B-8FC4-4C858E7F58E5}" dt="2021-02-01T08:03:32.338" v="2595" actId="47"/>
        <pc:sldMkLst>
          <pc:docMk/>
          <pc:sldMk cId="1803822215" sldId="320"/>
        </pc:sldMkLst>
      </pc:sldChg>
    </pc:docChg>
  </pc:docChgLst>
  <pc:docChgLst>
    <pc:chgData name="Ng Chin Tiong Ryan /CSF" userId="805f021f-98c3-4bc4-a82a-d726dccfa77c" providerId="ADAL" clId="{E9029D9B-3C72-1442-BC1D-E8AC98492342}"/>
    <pc:docChg chg="custSel addSld modSld">
      <pc:chgData name="Ng Chin Tiong Ryan /CSF" userId="805f021f-98c3-4bc4-a82a-d726dccfa77c" providerId="ADAL" clId="{E9029D9B-3C72-1442-BC1D-E8AC98492342}" dt="2021-02-01T07:16:34.009" v="837" actId="1036"/>
      <pc:docMkLst>
        <pc:docMk/>
      </pc:docMkLst>
      <pc:sldChg chg="modSp mod">
        <pc:chgData name="Ng Chin Tiong Ryan /CSF" userId="805f021f-98c3-4bc4-a82a-d726dccfa77c" providerId="ADAL" clId="{E9029D9B-3C72-1442-BC1D-E8AC98492342}" dt="2021-01-30T08:39:07.880" v="834" actId="2710"/>
        <pc:sldMkLst>
          <pc:docMk/>
          <pc:sldMk cId="3213691371" sldId="285"/>
        </pc:sldMkLst>
        <pc:spChg chg="mod">
          <ac:chgData name="Ng Chin Tiong Ryan /CSF" userId="805f021f-98c3-4bc4-a82a-d726dccfa77c" providerId="ADAL" clId="{E9029D9B-3C72-1442-BC1D-E8AC98492342}" dt="2021-01-30T08:39:07.880" v="834" actId="2710"/>
          <ac:spMkLst>
            <pc:docMk/>
            <pc:sldMk cId="3213691371" sldId="285"/>
            <ac:spMk id="3" creationId="{35846228-51DB-482B-A9DA-860F1923AD2C}"/>
          </ac:spMkLst>
        </pc:spChg>
      </pc:sldChg>
      <pc:sldChg chg="modSp mod">
        <pc:chgData name="Ng Chin Tiong Ryan /CSF" userId="805f021f-98c3-4bc4-a82a-d726dccfa77c" providerId="ADAL" clId="{E9029D9B-3C72-1442-BC1D-E8AC98492342}" dt="2021-02-01T07:16:34.009" v="837" actId="1036"/>
        <pc:sldMkLst>
          <pc:docMk/>
          <pc:sldMk cId="2193783551" sldId="286"/>
        </pc:sldMkLst>
        <pc:spChg chg="mod">
          <ac:chgData name="Ng Chin Tiong Ryan /CSF" userId="805f021f-98c3-4bc4-a82a-d726dccfa77c" providerId="ADAL" clId="{E9029D9B-3C72-1442-BC1D-E8AC98492342}" dt="2021-01-30T08:25:10.771" v="103" actId="14100"/>
          <ac:spMkLst>
            <pc:docMk/>
            <pc:sldMk cId="2193783551" sldId="286"/>
            <ac:spMk id="3" creationId="{336D710C-3CEE-4408-8D5D-B47916E8BD41}"/>
          </ac:spMkLst>
        </pc:spChg>
        <pc:picChg chg="mod">
          <ac:chgData name="Ng Chin Tiong Ryan /CSF" userId="805f021f-98c3-4bc4-a82a-d726dccfa77c" providerId="ADAL" clId="{E9029D9B-3C72-1442-BC1D-E8AC98492342}" dt="2021-02-01T07:16:34.009" v="837" actId="1036"/>
          <ac:picMkLst>
            <pc:docMk/>
            <pc:sldMk cId="2193783551" sldId="286"/>
            <ac:picMk id="6" creationId="{69E7A1DC-85C9-4B89-8CD4-0EAE3F818A83}"/>
          </ac:picMkLst>
        </pc:picChg>
      </pc:sldChg>
      <pc:sldChg chg="modSp mod">
        <pc:chgData name="Ng Chin Tiong Ryan /CSF" userId="805f021f-98c3-4bc4-a82a-d726dccfa77c" providerId="ADAL" clId="{E9029D9B-3C72-1442-BC1D-E8AC98492342}" dt="2021-01-30T08:39:20.322" v="835" actId="2710"/>
        <pc:sldMkLst>
          <pc:docMk/>
          <pc:sldMk cId="2850014237" sldId="287"/>
        </pc:sldMkLst>
        <pc:spChg chg="mod">
          <ac:chgData name="Ng Chin Tiong Ryan /CSF" userId="805f021f-98c3-4bc4-a82a-d726dccfa77c" providerId="ADAL" clId="{E9029D9B-3C72-1442-BC1D-E8AC98492342}" dt="2021-01-30T08:39:20.322" v="835" actId="2710"/>
          <ac:spMkLst>
            <pc:docMk/>
            <pc:sldMk cId="2850014237" sldId="287"/>
            <ac:spMk id="3" creationId="{27AC897E-FB81-4B18-B41C-856949E09A66}"/>
          </ac:spMkLst>
        </pc:spChg>
        <pc:picChg chg="mod">
          <ac:chgData name="Ng Chin Tiong Ryan /CSF" userId="805f021f-98c3-4bc4-a82a-d726dccfa77c" providerId="ADAL" clId="{E9029D9B-3C72-1442-BC1D-E8AC98492342}" dt="2021-01-30T08:22:18.632" v="6" actId="14100"/>
          <ac:picMkLst>
            <pc:docMk/>
            <pc:sldMk cId="2850014237" sldId="287"/>
            <ac:picMk id="7" creationId="{D5C6F818-7097-4F74-B1E4-A0A20B73330F}"/>
          </ac:picMkLst>
        </pc:picChg>
      </pc:sldChg>
      <pc:sldChg chg="modSp mod">
        <pc:chgData name="Ng Chin Tiong Ryan /CSF" userId="805f021f-98c3-4bc4-a82a-d726dccfa77c" providerId="ADAL" clId="{E9029D9B-3C72-1442-BC1D-E8AC98492342}" dt="2021-01-30T08:39:28.373" v="836" actId="2710"/>
        <pc:sldMkLst>
          <pc:docMk/>
          <pc:sldMk cId="4014413815" sldId="289"/>
        </pc:sldMkLst>
        <pc:spChg chg="mod">
          <ac:chgData name="Ng Chin Tiong Ryan /CSF" userId="805f021f-98c3-4bc4-a82a-d726dccfa77c" providerId="ADAL" clId="{E9029D9B-3C72-1442-BC1D-E8AC98492342}" dt="2021-01-30T08:39:28.373" v="836" actId="2710"/>
          <ac:spMkLst>
            <pc:docMk/>
            <pc:sldMk cId="4014413815" sldId="289"/>
            <ac:spMk id="3" creationId="{E48AE24B-24C8-4819-BD9D-E3C0F3F5DA9F}"/>
          </ac:spMkLst>
        </pc:spChg>
        <pc:picChg chg="mod">
          <ac:chgData name="Ng Chin Tiong Ryan /CSF" userId="805f021f-98c3-4bc4-a82a-d726dccfa77c" providerId="ADAL" clId="{E9029D9B-3C72-1442-BC1D-E8AC98492342}" dt="2021-01-30T08:22:10.206" v="3" actId="14100"/>
          <ac:picMkLst>
            <pc:docMk/>
            <pc:sldMk cId="4014413815" sldId="289"/>
            <ac:picMk id="4" creationId="{5A25079E-07A8-4339-8765-5DA41F21E837}"/>
          </ac:picMkLst>
        </pc:picChg>
        <pc:picChg chg="mod">
          <ac:chgData name="Ng Chin Tiong Ryan /CSF" userId="805f021f-98c3-4bc4-a82a-d726dccfa77c" providerId="ADAL" clId="{E9029D9B-3C72-1442-BC1D-E8AC98492342}" dt="2021-01-30T08:22:06.245" v="1" actId="1076"/>
          <ac:picMkLst>
            <pc:docMk/>
            <pc:sldMk cId="4014413815" sldId="289"/>
            <ac:picMk id="8" creationId="{35EB2343-90D1-4EA3-9FE7-CB694A26EB77}"/>
          </ac:picMkLst>
        </pc:picChg>
      </pc:sldChg>
      <pc:sldChg chg="modSp new mod">
        <pc:chgData name="Ng Chin Tiong Ryan /CSF" userId="805f021f-98c3-4bc4-a82a-d726dccfa77c" providerId="ADAL" clId="{E9029D9B-3C72-1442-BC1D-E8AC98492342}" dt="2021-01-30T08:38:56.170" v="833" actId="2710"/>
        <pc:sldMkLst>
          <pc:docMk/>
          <pc:sldMk cId="1728773896" sldId="297"/>
        </pc:sldMkLst>
        <pc:spChg chg="mod">
          <ac:chgData name="Ng Chin Tiong Ryan /CSF" userId="805f021f-98c3-4bc4-a82a-d726dccfa77c" providerId="ADAL" clId="{E9029D9B-3C72-1442-BC1D-E8AC98492342}" dt="2021-01-30T08:33:41.479" v="305" actId="20577"/>
          <ac:spMkLst>
            <pc:docMk/>
            <pc:sldMk cId="1728773896" sldId="297"/>
            <ac:spMk id="2" creationId="{D1E05668-E482-0D4A-9B97-7E25B84687A5}"/>
          </ac:spMkLst>
        </pc:spChg>
        <pc:spChg chg="mod">
          <ac:chgData name="Ng Chin Tiong Ryan /CSF" userId="805f021f-98c3-4bc4-a82a-d726dccfa77c" providerId="ADAL" clId="{E9029D9B-3C72-1442-BC1D-E8AC98492342}" dt="2021-01-30T08:38:56.170" v="833" actId="2710"/>
          <ac:spMkLst>
            <pc:docMk/>
            <pc:sldMk cId="1728773896" sldId="297"/>
            <ac:spMk id="3" creationId="{03F70405-ACDA-F744-8138-501B5231570A}"/>
          </ac:spMkLst>
        </pc:spChg>
      </pc:sldChg>
    </pc:docChg>
  </pc:docChgLst>
  <pc:docChgLst>
    <pc:chgData name="Ng Chin Tiong Ryan /CSF" userId="S::s10196904@connect.np.edu.sg::805f021f-98c3-4bc4-a82a-d726dccfa77c" providerId="AD" clId="Web-{32B61386-1235-4922-B339-C923028646FC}"/>
    <pc:docChg chg="modSld">
      <pc:chgData name="Ng Chin Tiong Ryan /CSF" userId="S::s10196904@connect.np.edu.sg::805f021f-98c3-4bc4-a82a-d726dccfa77c" providerId="AD" clId="Web-{32B61386-1235-4922-B339-C923028646FC}" dt="2021-01-30T08:21:06.425" v="53" actId="14100"/>
      <pc:docMkLst>
        <pc:docMk/>
      </pc:docMkLst>
      <pc:sldChg chg="modSp">
        <pc:chgData name="Ng Chin Tiong Ryan /CSF" userId="S::s10196904@connect.np.edu.sg::805f021f-98c3-4bc4-a82a-d726dccfa77c" providerId="AD" clId="Web-{32B61386-1235-4922-B339-C923028646FC}" dt="2021-01-30T08:18:44.673" v="14" actId="20577"/>
        <pc:sldMkLst>
          <pc:docMk/>
          <pc:sldMk cId="2193783551" sldId="286"/>
        </pc:sldMkLst>
        <pc:spChg chg="mod">
          <ac:chgData name="Ng Chin Tiong Ryan /CSF" userId="S::s10196904@connect.np.edu.sg::805f021f-98c3-4bc4-a82a-d726dccfa77c" providerId="AD" clId="Web-{32B61386-1235-4922-B339-C923028646FC}" dt="2021-01-30T08:18:44.673" v="14" actId="20577"/>
          <ac:spMkLst>
            <pc:docMk/>
            <pc:sldMk cId="2193783551" sldId="286"/>
            <ac:spMk id="3" creationId="{336D710C-3CEE-4408-8D5D-B47916E8BD41}"/>
          </ac:spMkLst>
        </pc:spChg>
      </pc:sldChg>
      <pc:sldChg chg="addSp delSp modSp">
        <pc:chgData name="Ng Chin Tiong Ryan /CSF" userId="S::s10196904@connect.np.edu.sg::805f021f-98c3-4bc4-a82a-d726dccfa77c" providerId="AD" clId="Web-{32B61386-1235-4922-B339-C923028646FC}" dt="2021-01-30T08:20:24.815" v="33"/>
        <pc:sldMkLst>
          <pc:docMk/>
          <pc:sldMk cId="2850014237" sldId="287"/>
        </pc:sldMkLst>
        <pc:picChg chg="del">
          <ac:chgData name="Ng Chin Tiong Ryan /CSF" userId="S::s10196904@connect.np.edu.sg::805f021f-98c3-4bc4-a82a-d726dccfa77c" providerId="AD" clId="Web-{32B61386-1235-4922-B339-C923028646FC}" dt="2021-01-30T08:20:24.815" v="33"/>
          <ac:picMkLst>
            <pc:docMk/>
            <pc:sldMk cId="2850014237" sldId="287"/>
            <ac:picMk id="4" creationId="{F688B08D-AE91-491A-98AD-5E79F2DF09F0}"/>
          </ac:picMkLst>
        </pc:picChg>
        <pc:picChg chg="add del mod">
          <ac:chgData name="Ng Chin Tiong Ryan /CSF" userId="S::s10196904@connect.np.edu.sg::805f021f-98c3-4bc4-a82a-d726dccfa77c" providerId="AD" clId="Web-{32B61386-1235-4922-B339-C923028646FC}" dt="2021-01-30T08:19:57.705" v="28"/>
          <ac:picMkLst>
            <pc:docMk/>
            <pc:sldMk cId="2850014237" sldId="287"/>
            <ac:picMk id="5" creationId="{B66B693D-B07B-4A32-A74E-741F740D4321}"/>
          </ac:picMkLst>
        </pc:picChg>
        <pc:picChg chg="add mod">
          <ac:chgData name="Ng Chin Tiong Ryan /CSF" userId="S::s10196904@connect.np.edu.sg::805f021f-98c3-4bc4-a82a-d726dccfa77c" providerId="AD" clId="Web-{32B61386-1235-4922-B339-C923028646FC}" dt="2021-01-30T08:20:24.799" v="32" actId="1076"/>
          <ac:picMkLst>
            <pc:docMk/>
            <pc:sldMk cId="2850014237" sldId="287"/>
            <ac:picMk id="7" creationId="{D5C6F818-7097-4F74-B1E4-A0A20B73330F}"/>
          </ac:picMkLst>
        </pc:picChg>
      </pc:sldChg>
      <pc:sldChg chg="addSp delSp modSp">
        <pc:chgData name="Ng Chin Tiong Ryan /CSF" userId="S::s10196904@connect.np.edu.sg::805f021f-98c3-4bc4-a82a-d726dccfa77c" providerId="AD" clId="Web-{32B61386-1235-4922-B339-C923028646FC}" dt="2021-01-30T08:21:06.425" v="53" actId="14100"/>
        <pc:sldMkLst>
          <pc:docMk/>
          <pc:sldMk cId="4014413815" sldId="289"/>
        </pc:sldMkLst>
        <pc:picChg chg="mod">
          <ac:chgData name="Ng Chin Tiong Ryan /CSF" userId="S::s10196904@connect.np.edu.sg::805f021f-98c3-4bc4-a82a-d726dccfa77c" providerId="AD" clId="Web-{32B61386-1235-4922-B339-C923028646FC}" dt="2021-01-30T08:20:59.675" v="51" actId="1076"/>
          <ac:picMkLst>
            <pc:docMk/>
            <pc:sldMk cId="4014413815" sldId="289"/>
            <ac:picMk id="4" creationId="{5A25079E-07A8-4339-8765-5DA41F21E837}"/>
          </ac:picMkLst>
        </pc:picChg>
        <pc:picChg chg="add del">
          <ac:chgData name="Ng Chin Tiong Ryan /CSF" userId="S::s10196904@connect.np.edu.sg::805f021f-98c3-4bc4-a82a-d726dccfa77c" providerId="AD" clId="Web-{32B61386-1235-4922-B339-C923028646FC}" dt="2021-01-30T08:20:00.221" v="30"/>
          <ac:picMkLst>
            <pc:docMk/>
            <pc:sldMk cId="4014413815" sldId="289"/>
            <ac:picMk id="5" creationId="{E98355C8-20F1-4A90-9EB2-D5E8B6BE9B20}"/>
          </ac:picMkLst>
        </pc:picChg>
        <pc:picChg chg="add del">
          <ac:chgData name="Ng Chin Tiong Ryan /CSF" userId="S::s10196904@connect.np.edu.sg::805f021f-98c3-4bc4-a82a-d726dccfa77c" providerId="AD" clId="Web-{32B61386-1235-4922-B339-C923028646FC}" dt="2021-01-30T08:20:24.830" v="34"/>
          <ac:picMkLst>
            <pc:docMk/>
            <pc:sldMk cId="4014413815" sldId="289"/>
            <ac:picMk id="6" creationId="{E3804CA6-3036-4BBB-BC90-3EF155C41788}"/>
          </ac:picMkLst>
        </pc:picChg>
        <pc:picChg chg="add mod">
          <ac:chgData name="Ng Chin Tiong Ryan /CSF" userId="S::s10196904@connect.np.edu.sg::805f021f-98c3-4bc4-a82a-d726dccfa77c" providerId="AD" clId="Web-{32B61386-1235-4922-B339-C923028646FC}" dt="2021-01-30T08:21:06.425" v="53" actId="14100"/>
          <ac:picMkLst>
            <pc:docMk/>
            <pc:sldMk cId="4014413815" sldId="289"/>
            <ac:picMk id="8" creationId="{35EB2343-90D1-4EA3-9FE7-CB694A26EB77}"/>
          </ac:picMkLst>
        </pc:picChg>
      </pc:sldChg>
    </pc:docChg>
  </pc:docChgLst>
  <pc:docChgLst>
    <pc:chgData name="Jincheng Ezra" userId="2a13fa50-73c7-4f48-9c26-f3aa1c553f8e" providerId="ADAL" clId="{79751446-2256-497C-BC45-480E0EAADE63}"/>
    <pc:docChg chg="undo custSel modSld">
      <pc:chgData name="Jincheng Ezra" userId="2a13fa50-73c7-4f48-9c26-f3aa1c553f8e" providerId="ADAL" clId="{79751446-2256-497C-BC45-480E0EAADE63}" dt="2021-02-02T01:51:32.962" v="1721" actId="20577"/>
      <pc:docMkLst>
        <pc:docMk/>
      </pc:docMkLst>
      <pc:sldChg chg="modNotesTx">
        <pc:chgData name="Jincheng Ezra" userId="2a13fa50-73c7-4f48-9c26-f3aa1c553f8e" providerId="ADAL" clId="{79751446-2256-497C-BC45-480E0EAADE63}" dt="2021-02-02T00:08:32.126" v="101" actId="20577"/>
        <pc:sldMkLst>
          <pc:docMk/>
          <pc:sldMk cId="1195719694" sldId="257"/>
        </pc:sldMkLst>
      </pc:sldChg>
      <pc:sldChg chg="modSp mod modNotesTx">
        <pc:chgData name="Jincheng Ezra" userId="2a13fa50-73c7-4f48-9c26-f3aa1c553f8e" providerId="ADAL" clId="{79751446-2256-497C-BC45-480E0EAADE63}" dt="2021-02-02T00:10:01.938" v="249" actId="20577"/>
        <pc:sldMkLst>
          <pc:docMk/>
          <pc:sldMk cId="783649741" sldId="258"/>
        </pc:sldMkLst>
        <pc:spChg chg="mod">
          <ac:chgData name="Jincheng Ezra" userId="2a13fa50-73c7-4f48-9c26-f3aa1c553f8e" providerId="ADAL" clId="{79751446-2256-497C-BC45-480E0EAADE63}" dt="2021-01-29T08:26:25.655" v="11" actId="1035"/>
          <ac:spMkLst>
            <pc:docMk/>
            <pc:sldMk cId="783649741" sldId="258"/>
            <ac:spMk id="3" creationId="{556D4E4A-2B5E-4E9D-BB74-49E6F78B5A25}"/>
          </ac:spMkLst>
        </pc:spChg>
        <pc:spChg chg="mod">
          <ac:chgData name="Jincheng Ezra" userId="2a13fa50-73c7-4f48-9c26-f3aa1c553f8e" providerId="ADAL" clId="{79751446-2256-497C-BC45-480E0EAADE63}" dt="2021-01-29T08:26:11.838" v="2" actId="1076"/>
          <ac:spMkLst>
            <pc:docMk/>
            <pc:sldMk cId="783649741" sldId="258"/>
            <ac:spMk id="4" creationId="{995CB91A-45A6-42CA-8579-BD551F989A4B}"/>
          </ac:spMkLst>
        </pc:spChg>
        <pc:picChg chg="mod">
          <ac:chgData name="Jincheng Ezra" userId="2a13fa50-73c7-4f48-9c26-f3aa1c553f8e" providerId="ADAL" clId="{79751446-2256-497C-BC45-480E0EAADE63}" dt="2021-01-29T08:26:17.913" v="4" actId="1076"/>
          <ac:picMkLst>
            <pc:docMk/>
            <pc:sldMk cId="783649741" sldId="258"/>
            <ac:picMk id="6" creationId="{294C623B-EEE8-4CFB-9CBA-911499DC6B4F}"/>
          </ac:picMkLst>
        </pc:picChg>
      </pc:sldChg>
      <pc:sldChg chg="modSp mod modNotesTx">
        <pc:chgData name="Jincheng Ezra" userId="2a13fa50-73c7-4f48-9c26-f3aa1c553f8e" providerId="ADAL" clId="{79751446-2256-497C-BC45-480E0EAADE63}" dt="2021-02-02T00:11:40.515" v="512" actId="20577"/>
        <pc:sldMkLst>
          <pc:docMk/>
          <pc:sldMk cId="31334112" sldId="259"/>
        </pc:sldMkLst>
        <pc:spChg chg="mod">
          <ac:chgData name="Jincheng Ezra" userId="2a13fa50-73c7-4f48-9c26-f3aa1c553f8e" providerId="ADAL" clId="{79751446-2256-497C-BC45-480E0EAADE63}" dt="2021-02-02T00:11:40.515" v="512" actId="20577"/>
          <ac:spMkLst>
            <pc:docMk/>
            <pc:sldMk cId="31334112" sldId="259"/>
            <ac:spMk id="3" creationId="{90600612-FD02-4D9E-BD29-B841B792E6EE}"/>
          </ac:spMkLst>
        </pc:spChg>
      </pc:sldChg>
      <pc:sldChg chg="modSp mod modNotesTx">
        <pc:chgData name="Jincheng Ezra" userId="2a13fa50-73c7-4f48-9c26-f3aa1c553f8e" providerId="ADAL" clId="{79751446-2256-497C-BC45-480E0EAADE63}" dt="2021-02-02T00:12:29.560" v="528" actId="20577"/>
        <pc:sldMkLst>
          <pc:docMk/>
          <pc:sldMk cId="3367789536" sldId="260"/>
        </pc:sldMkLst>
        <pc:spChg chg="mod">
          <ac:chgData name="Jincheng Ezra" userId="2a13fa50-73c7-4f48-9c26-f3aa1c553f8e" providerId="ADAL" clId="{79751446-2256-497C-BC45-480E0EAADE63}" dt="2021-02-02T00:12:20.550" v="523" actId="20577"/>
          <ac:spMkLst>
            <pc:docMk/>
            <pc:sldMk cId="3367789536" sldId="260"/>
            <ac:spMk id="3" creationId="{173163DF-D531-4047-A8F9-9B06EAD5A4F3}"/>
          </ac:spMkLst>
        </pc:spChg>
      </pc:sldChg>
      <pc:sldChg chg="modNotesTx">
        <pc:chgData name="Jincheng Ezra" userId="2a13fa50-73c7-4f48-9c26-f3aa1c553f8e" providerId="ADAL" clId="{79751446-2256-497C-BC45-480E0EAADE63}" dt="2021-02-02T00:14:32.163" v="868" actId="20577"/>
        <pc:sldMkLst>
          <pc:docMk/>
          <pc:sldMk cId="3578087231" sldId="261"/>
        </pc:sldMkLst>
      </pc:sldChg>
      <pc:sldChg chg="modNotesTx">
        <pc:chgData name="Jincheng Ezra" userId="2a13fa50-73c7-4f48-9c26-f3aa1c553f8e" providerId="ADAL" clId="{79751446-2256-497C-BC45-480E0EAADE63}" dt="2021-02-02T00:16:29.345" v="1047" actId="20577"/>
        <pc:sldMkLst>
          <pc:docMk/>
          <pc:sldMk cId="2758061550" sldId="263"/>
        </pc:sldMkLst>
      </pc:sldChg>
      <pc:sldChg chg="modSp mod">
        <pc:chgData name="Jincheng Ezra" userId="2a13fa50-73c7-4f48-9c26-f3aa1c553f8e" providerId="ADAL" clId="{79751446-2256-497C-BC45-480E0EAADE63}" dt="2021-01-29T08:27:14.014" v="16" actId="1076"/>
        <pc:sldMkLst>
          <pc:docMk/>
          <pc:sldMk cId="3896032410" sldId="275"/>
        </pc:sldMkLst>
        <pc:spChg chg="mod">
          <ac:chgData name="Jincheng Ezra" userId="2a13fa50-73c7-4f48-9c26-f3aa1c553f8e" providerId="ADAL" clId="{79751446-2256-497C-BC45-480E0EAADE63}" dt="2021-01-29T08:27:14.014" v="16" actId="1076"/>
          <ac:spMkLst>
            <pc:docMk/>
            <pc:sldMk cId="3896032410" sldId="275"/>
            <ac:spMk id="5" creationId="{BB9CC637-0CD3-4376-92FE-D9D6DFAEC8B0}"/>
          </ac:spMkLst>
        </pc:spChg>
        <pc:picChg chg="mod">
          <ac:chgData name="Jincheng Ezra" userId="2a13fa50-73c7-4f48-9c26-f3aa1c553f8e" providerId="ADAL" clId="{79751446-2256-497C-BC45-480E0EAADE63}" dt="2021-01-29T08:27:03.181" v="15" actId="1076"/>
          <ac:picMkLst>
            <pc:docMk/>
            <pc:sldMk cId="3896032410" sldId="275"/>
            <ac:picMk id="4" creationId="{748B3494-A4C6-4A33-8DCB-A6EBD058A195}"/>
          </ac:picMkLst>
        </pc:picChg>
      </pc:sldChg>
      <pc:sldChg chg="modNotesTx">
        <pc:chgData name="Jincheng Ezra" userId="2a13fa50-73c7-4f48-9c26-f3aa1c553f8e" providerId="ADAL" clId="{79751446-2256-497C-BC45-480E0EAADE63}" dt="2021-02-02T00:15:59.934" v="1023" actId="20577"/>
        <pc:sldMkLst>
          <pc:docMk/>
          <pc:sldMk cId="3597319309" sldId="291"/>
        </pc:sldMkLst>
      </pc:sldChg>
      <pc:sldChg chg="modSp mod modNotesTx">
        <pc:chgData name="Jincheng Ezra" userId="2a13fa50-73c7-4f48-9c26-f3aa1c553f8e" providerId="ADAL" clId="{79751446-2256-497C-BC45-480E0EAADE63}" dt="2021-02-02T01:46:13.282" v="1466" actId="20577"/>
        <pc:sldMkLst>
          <pc:docMk/>
          <pc:sldMk cId="621485598" sldId="293"/>
        </pc:sldMkLst>
        <pc:spChg chg="mod">
          <ac:chgData name="Jincheng Ezra" userId="2a13fa50-73c7-4f48-9c26-f3aa1c553f8e" providerId="ADAL" clId="{79751446-2256-497C-BC45-480E0EAADE63}" dt="2021-02-02T01:44:53.279" v="1335" actId="20577"/>
          <ac:spMkLst>
            <pc:docMk/>
            <pc:sldMk cId="621485598" sldId="293"/>
            <ac:spMk id="3" creationId="{97C89ABF-F591-4967-8F21-4B9F0E7E5617}"/>
          </ac:spMkLst>
        </pc:spChg>
      </pc:sldChg>
      <pc:sldChg chg="modNotesTx">
        <pc:chgData name="Jincheng Ezra" userId="2a13fa50-73c7-4f48-9c26-f3aa1c553f8e" providerId="ADAL" clId="{79751446-2256-497C-BC45-480E0EAADE63}" dt="2021-02-02T01:51:32.962" v="1721" actId="20577"/>
        <pc:sldMkLst>
          <pc:docMk/>
          <pc:sldMk cId="2533807388" sldId="296"/>
        </pc:sldMkLst>
      </pc:sldChg>
    </pc:docChg>
  </pc:docChgLst>
  <pc:docChgLst>
    <pc:chgData name="Ezra Ho Jincheng /CSF" userId="S::s10194982@connect.np.edu.sg::2a13fa50-73c7-4f48-9c26-f3aa1c553f8e" providerId="AD" clId="Web-{4B737CDE-C5A4-4477-B2FE-8FF620DE7335}"/>
    <pc:docChg chg="modSld">
      <pc:chgData name="Ezra Ho Jincheng /CSF" userId="S::s10194982@connect.np.edu.sg::2a13fa50-73c7-4f48-9c26-f3aa1c553f8e" providerId="AD" clId="Web-{4B737CDE-C5A4-4477-B2FE-8FF620DE7335}" dt="2021-01-19T05:43:59.108" v="1" actId="1076"/>
      <pc:docMkLst>
        <pc:docMk/>
      </pc:docMkLst>
      <pc:sldChg chg="modSp">
        <pc:chgData name="Ezra Ho Jincheng /CSF" userId="S::s10194982@connect.np.edu.sg::2a13fa50-73c7-4f48-9c26-f3aa1c553f8e" providerId="AD" clId="Web-{4B737CDE-C5A4-4477-B2FE-8FF620DE7335}" dt="2021-01-19T05:43:59.108" v="1" actId="1076"/>
        <pc:sldMkLst>
          <pc:docMk/>
          <pc:sldMk cId="1195719694" sldId="257"/>
        </pc:sldMkLst>
        <pc:picChg chg="mod">
          <ac:chgData name="Ezra Ho Jincheng /CSF" userId="S::s10194982@connect.np.edu.sg::2a13fa50-73c7-4f48-9c26-f3aa1c553f8e" providerId="AD" clId="Web-{4B737CDE-C5A4-4477-B2FE-8FF620DE7335}" dt="2021-01-19T05:43:59.108" v="1" actId="1076"/>
          <ac:picMkLst>
            <pc:docMk/>
            <pc:sldMk cId="1195719694" sldId="257"/>
            <ac:picMk id="4" creationId="{2D348D3C-513D-469C-AB33-20DB4B6C825D}"/>
          </ac:picMkLst>
        </pc:picChg>
      </pc:sldChg>
    </pc:docChg>
  </pc:docChgLst>
  <pc:docChgLst>
    <pc:chgData name="Ezra Ho Jincheng /CSF" userId="S::s10194982@connect.np.edu.sg::2a13fa50-73c7-4f48-9c26-f3aa1c553f8e" providerId="AD" clId="Web-{C323D7E7-5C17-4490-B44F-2BB9E0A07558}"/>
    <pc:docChg chg="modSld">
      <pc:chgData name="Ezra Ho Jincheng /CSF" userId="S::s10194982@connect.np.edu.sg::2a13fa50-73c7-4f48-9c26-f3aa1c553f8e" providerId="AD" clId="Web-{C323D7E7-5C17-4490-B44F-2BB9E0A07558}" dt="2021-02-01T16:19:22.282" v="1" actId="1076"/>
      <pc:docMkLst>
        <pc:docMk/>
      </pc:docMkLst>
      <pc:sldChg chg="modSp">
        <pc:chgData name="Ezra Ho Jincheng /CSF" userId="S::s10194982@connect.np.edu.sg::2a13fa50-73c7-4f48-9c26-f3aa1c553f8e" providerId="AD" clId="Web-{C323D7E7-5C17-4490-B44F-2BB9E0A07558}" dt="2021-02-01T16:19:22.282" v="1" actId="1076"/>
        <pc:sldMkLst>
          <pc:docMk/>
          <pc:sldMk cId="783649741" sldId="258"/>
        </pc:sldMkLst>
        <pc:spChg chg="mod">
          <ac:chgData name="Ezra Ho Jincheng /CSF" userId="S::s10194982@connect.np.edu.sg::2a13fa50-73c7-4f48-9c26-f3aa1c553f8e" providerId="AD" clId="Web-{C323D7E7-5C17-4490-B44F-2BB9E0A07558}" dt="2021-02-01T16:19:22.282" v="1" actId="1076"/>
          <ac:spMkLst>
            <pc:docMk/>
            <pc:sldMk cId="783649741" sldId="258"/>
            <ac:spMk id="3" creationId="{556D4E4A-2B5E-4E9D-BB74-49E6F78B5A25}"/>
          </ac:spMkLst>
        </pc:spChg>
      </pc:sldChg>
    </pc:docChg>
  </pc:docChgLst>
  <pc:docChgLst>
    <pc:chgData name="Jincheng Ezra" userId="2a13fa50-73c7-4f48-9c26-f3aa1c553f8e" providerId="ADAL" clId="{26C39CD5-0F11-42B7-9BC1-4627EE4E0F17}"/>
    <pc:docChg chg="undo custSel mod addSld delSld modSld sldOrd">
      <pc:chgData name="Jincheng Ezra" userId="2a13fa50-73c7-4f48-9c26-f3aa1c553f8e" providerId="ADAL" clId="{26C39CD5-0F11-42B7-9BC1-4627EE4E0F17}" dt="2021-02-01T06:36:23.680" v="12293"/>
      <pc:docMkLst>
        <pc:docMk/>
      </pc:docMkLst>
      <pc:sldChg chg="modSp">
        <pc:chgData name="Jincheng Ezra" userId="2a13fa50-73c7-4f48-9c26-f3aa1c553f8e" providerId="ADAL" clId="{26C39CD5-0F11-42B7-9BC1-4627EE4E0F17}" dt="2021-01-30T05:18:49.748" v="7339"/>
        <pc:sldMkLst>
          <pc:docMk/>
          <pc:sldMk cId="3450773546" sldId="256"/>
        </pc:sldMkLst>
        <pc:spChg chg="mod">
          <ac:chgData name="Jincheng Ezra" userId="2a13fa50-73c7-4f48-9c26-f3aa1c553f8e" providerId="ADAL" clId="{26C39CD5-0F11-42B7-9BC1-4627EE4E0F17}" dt="2021-01-30T05:18:49.748" v="7339"/>
          <ac:spMkLst>
            <pc:docMk/>
            <pc:sldMk cId="3450773546" sldId="256"/>
            <ac:spMk id="2" creationId="{56338715-28AA-4E07-927A-610D58B7F2B2}"/>
          </ac:spMkLst>
        </pc:spChg>
        <pc:spChg chg="mod">
          <ac:chgData name="Jincheng Ezra" userId="2a13fa50-73c7-4f48-9c26-f3aa1c553f8e" providerId="ADAL" clId="{26C39CD5-0F11-42B7-9BC1-4627EE4E0F17}" dt="2021-01-30T05:18:49.748" v="7339"/>
          <ac:spMkLst>
            <pc:docMk/>
            <pc:sldMk cId="3450773546" sldId="256"/>
            <ac:spMk id="3" creationId="{A6CC8DB2-1A15-4E2C-969F-91580945111B}"/>
          </ac:spMkLst>
        </pc:spChg>
      </pc:sldChg>
      <pc:sldChg chg="addSp delSp modSp mod setBg modNotesTx">
        <pc:chgData name="Jincheng Ezra" userId="2a13fa50-73c7-4f48-9c26-f3aa1c553f8e" providerId="ADAL" clId="{26C39CD5-0F11-42B7-9BC1-4627EE4E0F17}" dt="2021-01-30T05:18:49.748" v="7339"/>
        <pc:sldMkLst>
          <pc:docMk/>
          <pc:sldMk cId="1195719694" sldId="257"/>
        </pc:sldMkLst>
        <pc:spChg chg="mod">
          <ac:chgData name="Jincheng Ezra" userId="2a13fa50-73c7-4f48-9c26-f3aa1c553f8e" providerId="ADAL" clId="{26C39CD5-0F11-42B7-9BC1-4627EE4E0F17}" dt="2021-01-30T05:18:49.748" v="7339"/>
          <ac:spMkLst>
            <pc:docMk/>
            <pc:sldMk cId="1195719694" sldId="257"/>
            <ac:spMk id="2" creationId="{977B03D1-18C0-4449-8C39-534E6770785D}"/>
          </ac:spMkLst>
        </pc:spChg>
        <pc:spChg chg="add mod">
          <ac:chgData name="Jincheng Ezra" userId="2a13fa50-73c7-4f48-9c26-f3aa1c553f8e" providerId="ADAL" clId="{26C39CD5-0F11-42B7-9BC1-4627EE4E0F17}" dt="2021-01-30T04:58:45.265" v="5984" actId="404"/>
          <ac:spMkLst>
            <pc:docMk/>
            <pc:sldMk cId="1195719694" sldId="257"/>
            <ac:spMk id="3" creationId="{5799AD4D-69C9-4314-B102-DA10281D881E}"/>
          </ac:spMkLst>
        </pc:spChg>
        <pc:spChg chg="del">
          <ac:chgData name="Jincheng Ezra" userId="2a13fa50-73c7-4f48-9c26-f3aa1c553f8e" providerId="ADAL" clId="{26C39CD5-0F11-42B7-9BC1-4627EE4E0F17}" dt="2021-01-09T08:13:36.666" v="50"/>
          <ac:spMkLst>
            <pc:docMk/>
            <pc:sldMk cId="1195719694" sldId="257"/>
            <ac:spMk id="3" creationId="{E8CB4BB4-CDED-4F7B-92D4-C2CC612FD357}"/>
          </ac:spMkLst>
        </pc:spChg>
        <pc:spChg chg="add del">
          <ac:chgData name="Jincheng Ezra" userId="2a13fa50-73c7-4f48-9c26-f3aa1c553f8e" providerId="ADAL" clId="{26C39CD5-0F11-42B7-9BC1-4627EE4E0F17}" dt="2021-01-09T08:33:38.155" v="1748" actId="26606"/>
          <ac:spMkLst>
            <pc:docMk/>
            <pc:sldMk cId="1195719694" sldId="257"/>
            <ac:spMk id="9" creationId="{53F29798-D584-4792-9B62-3F5F5C36D619}"/>
          </ac:spMkLst>
        </pc:spChg>
        <pc:picChg chg="add mod modCrop">
          <ac:chgData name="Jincheng Ezra" userId="2a13fa50-73c7-4f48-9c26-f3aa1c553f8e" providerId="ADAL" clId="{26C39CD5-0F11-42B7-9BC1-4627EE4E0F17}" dt="2021-01-30T05:04:53.146" v="6526" actId="1076"/>
          <ac:picMkLst>
            <pc:docMk/>
            <pc:sldMk cId="1195719694" sldId="257"/>
            <ac:picMk id="4" creationId="{2D348D3C-513D-469C-AB33-20DB4B6C825D}"/>
          </ac:picMkLst>
        </pc:picChg>
      </pc:sldChg>
      <pc:sldChg chg="addSp delSp modSp mod setBg modNotesTx">
        <pc:chgData name="Jincheng Ezra" userId="2a13fa50-73c7-4f48-9c26-f3aa1c553f8e" providerId="ADAL" clId="{26C39CD5-0F11-42B7-9BC1-4627EE4E0F17}" dt="2021-01-30T05:04:23.006" v="6520" actId="1076"/>
        <pc:sldMkLst>
          <pc:docMk/>
          <pc:sldMk cId="783649741" sldId="258"/>
        </pc:sldMkLst>
        <pc:spChg chg="mod">
          <ac:chgData name="Jincheng Ezra" userId="2a13fa50-73c7-4f48-9c26-f3aa1c553f8e" providerId="ADAL" clId="{26C39CD5-0F11-42B7-9BC1-4627EE4E0F17}" dt="2021-01-09T08:33:38.410" v="1749" actId="26606"/>
          <ac:spMkLst>
            <pc:docMk/>
            <pc:sldMk cId="783649741" sldId="258"/>
            <ac:spMk id="2" creationId="{6065CC62-3C49-4102-B536-82C44D2C1C45}"/>
          </ac:spMkLst>
        </pc:spChg>
        <pc:spChg chg="del">
          <ac:chgData name="Jincheng Ezra" userId="2a13fa50-73c7-4f48-9c26-f3aa1c553f8e" providerId="ADAL" clId="{26C39CD5-0F11-42B7-9BC1-4627EE4E0F17}" dt="2021-01-09T08:19:31.753" v="432"/>
          <ac:spMkLst>
            <pc:docMk/>
            <pc:sldMk cId="783649741" sldId="258"/>
            <ac:spMk id="3" creationId="{1F2AF806-811A-4789-BD9F-CCECFDC95A0F}"/>
          </ac:spMkLst>
        </pc:spChg>
        <pc:spChg chg="add mod">
          <ac:chgData name="Jincheng Ezra" userId="2a13fa50-73c7-4f48-9c26-f3aa1c553f8e" providerId="ADAL" clId="{26C39CD5-0F11-42B7-9BC1-4627EE4E0F17}" dt="2021-01-30T05:04:08.786" v="6517" actId="1076"/>
          <ac:spMkLst>
            <pc:docMk/>
            <pc:sldMk cId="783649741" sldId="258"/>
            <ac:spMk id="3" creationId="{556D4E4A-2B5E-4E9D-BB74-49E6F78B5A25}"/>
          </ac:spMkLst>
        </pc:spChg>
        <pc:spChg chg="add mod">
          <ac:chgData name="Jincheng Ezra" userId="2a13fa50-73c7-4f48-9c26-f3aa1c553f8e" providerId="ADAL" clId="{26C39CD5-0F11-42B7-9BC1-4627EE4E0F17}" dt="2021-01-30T05:04:23.006" v="6520" actId="1076"/>
          <ac:spMkLst>
            <pc:docMk/>
            <pc:sldMk cId="783649741" sldId="258"/>
            <ac:spMk id="4" creationId="{995CB91A-45A6-42CA-8579-BD551F989A4B}"/>
          </ac:spMkLst>
        </pc:spChg>
        <pc:spChg chg="add del">
          <ac:chgData name="Jincheng Ezra" userId="2a13fa50-73c7-4f48-9c26-f3aa1c553f8e" providerId="ADAL" clId="{26C39CD5-0F11-42B7-9BC1-4627EE4E0F17}" dt="2021-01-09T08:33:38.410" v="1749" actId="26606"/>
          <ac:spMkLst>
            <pc:docMk/>
            <pc:sldMk cId="783649741" sldId="258"/>
            <ac:spMk id="11" creationId="{53F29798-D584-4792-9B62-3F5F5C36D619}"/>
          </ac:spMkLst>
        </pc:spChg>
        <pc:picChg chg="add mod">
          <ac:chgData name="Jincheng Ezra" userId="2a13fa50-73c7-4f48-9c26-f3aa1c553f8e" providerId="ADAL" clId="{26C39CD5-0F11-42B7-9BC1-4627EE4E0F17}" dt="2021-01-09T08:15:30.669" v="133"/>
          <ac:picMkLst>
            <pc:docMk/>
            <pc:sldMk cId="783649741" sldId="258"/>
            <ac:picMk id="4" creationId="{2727D6A6-C954-4923-9EDD-F52F7DA7522B}"/>
          </ac:picMkLst>
        </pc:picChg>
        <pc:picChg chg="add del mod">
          <ac:chgData name="Jincheng Ezra" userId="2a13fa50-73c7-4f48-9c26-f3aa1c553f8e" providerId="ADAL" clId="{26C39CD5-0F11-42B7-9BC1-4627EE4E0F17}" dt="2021-01-09T08:15:34.343" v="135" actId="478"/>
          <ac:picMkLst>
            <pc:docMk/>
            <pc:sldMk cId="783649741" sldId="258"/>
            <ac:picMk id="5" creationId="{CA27F612-8625-4477-BC8D-4C06D8BEC4BA}"/>
          </ac:picMkLst>
        </pc:picChg>
        <pc:picChg chg="add mod modCrop">
          <ac:chgData name="Jincheng Ezra" userId="2a13fa50-73c7-4f48-9c26-f3aa1c553f8e" providerId="ADAL" clId="{26C39CD5-0F11-42B7-9BC1-4627EE4E0F17}" dt="2021-01-30T05:04:05.869" v="6516" actId="1076"/>
          <ac:picMkLst>
            <pc:docMk/>
            <pc:sldMk cId="783649741" sldId="258"/>
            <ac:picMk id="6" creationId="{294C623B-EEE8-4CFB-9CBA-911499DC6B4F}"/>
          </ac:picMkLst>
        </pc:picChg>
      </pc:sldChg>
      <pc:sldChg chg="addSp delSp modSp mod modNotesTx">
        <pc:chgData name="Jincheng Ezra" userId="2a13fa50-73c7-4f48-9c26-f3aa1c553f8e" providerId="ADAL" clId="{26C39CD5-0F11-42B7-9BC1-4627EE4E0F17}" dt="2021-01-30T05:18:49.748" v="7339"/>
        <pc:sldMkLst>
          <pc:docMk/>
          <pc:sldMk cId="31334112" sldId="259"/>
        </pc:sldMkLst>
        <pc:spChg chg="mod">
          <ac:chgData name="Jincheng Ezra" userId="2a13fa50-73c7-4f48-9c26-f3aa1c553f8e" providerId="ADAL" clId="{26C39CD5-0F11-42B7-9BC1-4627EE4E0F17}" dt="2021-01-30T05:18:49.748" v="7339"/>
          <ac:spMkLst>
            <pc:docMk/>
            <pc:sldMk cId="31334112" sldId="259"/>
            <ac:spMk id="2" creationId="{91B69C49-3454-496E-B18D-4DE33F4140D0}"/>
          </ac:spMkLst>
        </pc:spChg>
        <pc:spChg chg="del">
          <ac:chgData name="Jincheng Ezra" userId="2a13fa50-73c7-4f48-9c26-f3aa1c553f8e" providerId="ADAL" clId="{26C39CD5-0F11-42B7-9BC1-4627EE4E0F17}" dt="2021-01-09T08:20:30.390" v="437"/>
          <ac:spMkLst>
            <pc:docMk/>
            <pc:sldMk cId="31334112" sldId="259"/>
            <ac:spMk id="3" creationId="{5EC86C37-A6B9-4EE8-B780-5895155B6F05}"/>
          </ac:spMkLst>
        </pc:spChg>
        <pc:spChg chg="add mod">
          <ac:chgData name="Jincheng Ezra" userId="2a13fa50-73c7-4f48-9c26-f3aa1c553f8e" providerId="ADAL" clId="{26C39CD5-0F11-42B7-9BC1-4627EE4E0F17}" dt="2021-01-30T04:59:00.217" v="5988" actId="1076"/>
          <ac:spMkLst>
            <pc:docMk/>
            <pc:sldMk cId="31334112" sldId="259"/>
            <ac:spMk id="3" creationId="{90600612-FD02-4D9E-BD29-B841B792E6EE}"/>
          </ac:spMkLst>
        </pc:spChg>
        <pc:picChg chg="add mod">
          <ac:chgData name="Jincheng Ezra" userId="2a13fa50-73c7-4f48-9c26-f3aa1c553f8e" providerId="ADAL" clId="{26C39CD5-0F11-42B7-9BC1-4627EE4E0F17}" dt="2021-01-30T05:04:46.660" v="6525" actId="1076"/>
          <ac:picMkLst>
            <pc:docMk/>
            <pc:sldMk cId="31334112" sldId="259"/>
            <ac:picMk id="4" creationId="{46C33672-2571-4D4C-936A-E351B38CF5A9}"/>
          </ac:picMkLst>
        </pc:picChg>
      </pc:sldChg>
      <pc:sldChg chg="addSp delSp modSp mod setBg modNotesTx">
        <pc:chgData name="Jincheng Ezra" userId="2a13fa50-73c7-4f48-9c26-f3aa1c553f8e" providerId="ADAL" clId="{26C39CD5-0F11-42B7-9BC1-4627EE4E0F17}" dt="2021-01-30T05:18:49.748" v="7339"/>
        <pc:sldMkLst>
          <pc:docMk/>
          <pc:sldMk cId="3367789536" sldId="260"/>
        </pc:sldMkLst>
        <pc:spChg chg="mod">
          <ac:chgData name="Jincheng Ezra" userId="2a13fa50-73c7-4f48-9c26-f3aa1c553f8e" providerId="ADAL" clId="{26C39CD5-0F11-42B7-9BC1-4627EE4E0F17}" dt="2021-01-30T05:18:49.748" v="7339"/>
          <ac:spMkLst>
            <pc:docMk/>
            <pc:sldMk cId="3367789536" sldId="260"/>
            <ac:spMk id="2" creationId="{5A0F8C03-109E-4D31-B626-AFD615AF2410}"/>
          </ac:spMkLst>
        </pc:spChg>
        <pc:spChg chg="add mod">
          <ac:chgData name="Jincheng Ezra" userId="2a13fa50-73c7-4f48-9c26-f3aa1c553f8e" providerId="ADAL" clId="{26C39CD5-0F11-42B7-9BC1-4627EE4E0F17}" dt="2021-01-30T05:03:58.326" v="6514" actId="5793"/>
          <ac:spMkLst>
            <pc:docMk/>
            <pc:sldMk cId="3367789536" sldId="260"/>
            <ac:spMk id="3" creationId="{173163DF-D531-4047-A8F9-9B06EAD5A4F3}"/>
          </ac:spMkLst>
        </pc:spChg>
        <pc:spChg chg="del">
          <ac:chgData name="Jincheng Ezra" userId="2a13fa50-73c7-4f48-9c26-f3aa1c553f8e" providerId="ADAL" clId="{26C39CD5-0F11-42B7-9BC1-4627EE4E0F17}" dt="2021-01-09T08:23:16.768" v="787"/>
          <ac:spMkLst>
            <pc:docMk/>
            <pc:sldMk cId="3367789536" sldId="260"/>
            <ac:spMk id="3" creationId="{22D9C3B6-6C81-4F70-B98E-746AB759FB52}"/>
          </ac:spMkLst>
        </pc:spChg>
        <pc:spChg chg="add del mod">
          <ac:chgData name="Jincheng Ezra" userId="2a13fa50-73c7-4f48-9c26-f3aa1c553f8e" providerId="ADAL" clId="{26C39CD5-0F11-42B7-9BC1-4627EE4E0F17}" dt="2021-01-09T08:26:50.295" v="1093" actId="478"/>
          <ac:spMkLst>
            <pc:docMk/>
            <pc:sldMk cId="3367789536" sldId="260"/>
            <ac:spMk id="7" creationId="{50A86B4F-0F90-42AE-BF3C-76190897D8FB}"/>
          </ac:spMkLst>
        </pc:spChg>
        <pc:spChg chg="add del">
          <ac:chgData name="Jincheng Ezra" userId="2a13fa50-73c7-4f48-9c26-f3aa1c553f8e" providerId="ADAL" clId="{26C39CD5-0F11-42B7-9BC1-4627EE4E0F17}" dt="2021-01-09T08:33:04.669" v="1743" actId="26606"/>
          <ac:spMkLst>
            <pc:docMk/>
            <pc:sldMk cId="3367789536" sldId="260"/>
            <ac:spMk id="10" creationId="{53F29798-D584-4792-9B62-3F5F5C36D619}"/>
          </ac:spMkLst>
        </pc:spChg>
        <pc:picChg chg="add del mod">
          <ac:chgData name="Jincheng Ezra" userId="2a13fa50-73c7-4f48-9c26-f3aa1c553f8e" providerId="ADAL" clId="{26C39CD5-0F11-42B7-9BC1-4627EE4E0F17}" dt="2021-01-09T08:26:44.757" v="1092" actId="478"/>
          <ac:picMkLst>
            <pc:docMk/>
            <pc:sldMk cId="3367789536" sldId="260"/>
            <ac:picMk id="4" creationId="{C7157BCB-61E7-47E1-887C-4930D67DA109}"/>
          </ac:picMkLst>
        </pc:picChg>
        <pc:picChg chg="add mod">
          <ac:chgData name="Jincheng Ezra" userId="2a13fa50-73c7-4f48-9c26-f3aa1c553f8e" providerId="ADAL" clId="{26C39CD5-0F11-42B7-9BC1-4627EE4E0F17}" dt="2021-01-30T05:04:44.383" v="6524" actId="1076"/>
          <ac:picMkLst>
            <pc:docMk/>
            <pc:sldMk cId="3367789536" sldId="260"/>
            <ac:picMk id="5" creationId="{99704F25-5E78-4328-A12B-9C6991B4B81D}"/>
          </ac:picMkLst>
        </pc:picChg>
      </pc:sldChg>
      <pc:sldChg chg="addSp delSp modSp mod setBg modNotesTx">
        <pc:chgData name="Jincheng Ezra" userId="2a13fa50-73c7-4f48-9c26-f3aa1c553f8e" providerId="ADAL" clId="{26C39CD5-0F11-42B7-9BC1-4627EE4E0F17}" dt="2021-01-30T05:18:49.748" v="7339"/>
        <pc:sldMkLst>
          <pc:docMk/>
          <pc:sldMk cId="3578087231" sldId="261"/>
        </pc:sldMkLst>
        <pc:spChg chg="mod">
          <ac:chgData name="Jincheng Ezra" userId="2a13fa50-73c7-4f48-9c26-f3aa1c553f8e" providerId="ADAL" clId="{26C39CD5-0F11-42B7-9BC1-4627EE4E0F17}" dt="2021-01-30T05:18:49.748" v="7339"/>
          <ac:spMkLst>
            <pc:docMk/>
            <pc:sldMk cId="3578087231" sldId="261"/>
            <ac:spMk id="2" creationId="{B14585B9-A5B3-4888-AE57-B0628E419FE1}"/>
          </ac:spMkLst>
        </pc:spChg>
        <pc:spChg chg="del">
          <ac:chgData name="Jincheng Ezra" userId="2a13fa50-73c7-4f48-9c26-f3aa1c553f8e" providerId="ADAL" clId="{26C39CD5-0F11-42B7-9BC1-4627EE4E0F17}" dt="2021-01-09T08:29:03.616" v="1303"/>
          <ac:spMkLst>
            <pc:docMk/>
            <pc:sldMk cId="3578087231" sldId="261"/>
            <ac:spMk id="3" creationId="{0AA774C9-2E67-4667-AA88-5FEF3D1BB391}"/>
          </ac:spMkLst>
        </pc:spChg>
        <pc:spChg chg="add mod">
          <ac:chgData name="Jincheng Ezra" userId="2a13fa50-73c7-4f48-9c26-f3aa1c553f8e" providerId="ADAL" clId="{26C39CD5-0F11-42B7-9BC1-4627EE4E0F17}" dt="2021-01-30T05:03:36.811" v="6510" actId="20577"/>
          <ac:spMkLst>
            <pc:docMk/>
            <pc:sldMk cId="3578087231" sldId="261"/>
            <ac:spMk id="6" creationId="{A6D0689D-1A8C-43BD-89EF-90ED6D738CBB}"/>
          </ac:spMkLst>
        </pc:spChg>
        <pc:spChg chg="add del">
          <ac:chgData name="Jincheng Ezra" userId="2a13fa50-73c7-4f48-9c26-f3aa1c553f8e" providerId="ADAL" clId="{26C39CD5-0F11-42B7-9BC1-4627EE4E0F17}" dt="2021-01-09T08:33:40.338" v="1750" actId="26606"/>
          <ac:spMkLst>
            <pc:docMk/>
            <pc:sldMk cId="3578087231" sldId="261"/>
            <ac:spMk id="10" creationId="{99ED5833-B85B-4103-8A3B-CAB0308E6C15}"/>
          </ac:spMkLst>
        </pc:spChg>
        <pc:picChg chg="add mod ord">
          <ac:chgData name="Jincheng Ezra" userId="2a13fa50-73c7-4f48-9c26-f3aa1c553f8e" providerId="ADAL" clId="{26C39CD5-0F11-42B7-9BC1-4627EE4E0F17}" dt="2021-01-30T05:04:40.446" v="6523" actId="1076"/>
          <ac:picMkLst>
            <pc:docMk/>
            <pc:sldMk cId="3578087231" sldId="261"/>
            <ac:picMk id="4" creationId="{14A0075C-F3C8-4566-A103-1BEE7EB8F45E}"/>
          </ac:picMkLst>
        </pc:picChg>
        <pc:picChg chg="add del mod">
          <ac:chgData name="Jincheng Ezra" userId="2a13fa50-73c7-4f48-9c26-f3aa1c553f8e" providerId="ADAL" clId="{26C39CD5-0F11-42B7-9BC1-4627EE4E0F17}" dt="2021-01-30T04:59:24.088" v="5991" actId="478"/>
          <ac:picMkLst>
            <pc:docMk/>
            <pc:sldMk cId="3578087231" sldId="261"/>
            <ac:picMk id="5" creationId="{65D1858B-3697-4A45-95DC-E688AD21E098}"/>
          </ac:picMkLst>
        </pc:picChg>
      </pc:sldChg>
      <pc:sldChg chg="addSp delSp modSp mod setBg modNotesTx">
        <pc:chgData name="Jincheng Ezra" userId="2a13fa50-73c7-4f48-9c26-f3aa1c553f8e" providerId="ADAL" clId="{26C39CD5-0F11-42B7-9BC1-4627EE4E0F17}" dt="2021-01-30T05:18:49.748" v="7339"/>
        <pc:sldMkLst>
          <pc:docMk/>
          <pc:sldMk cId="2851545039" sldId="262"/>
        </pc:sldMkLst>
        <pc:spChg chg="mod">
          <ac:chgData name="Jincheng Ezra" userId="2a13fa50-73c7-4f48-9c26-f3aa1c553f8e" providerId="ADAL" clId="{26C39CD5-0F11-42B7-9BC1-4627EE4E0F17}" dt="2021-01-30T05:18:49.748" v="7339"/>
          <ac:spMkLst>
            <pc:docMk/>
            <pc:sldMk cId="2851545039" sldId="262"/>
            <ac:spMk id="2" creationId="{7ED61E3A-B2F1-463D-B9A9-61FF51041BE3}"/>
          </ac:spMkLst>
        </pc:spChg>
        <pc:spChg chg="add del">
          <ac:chgData name="Jincheng Ezra" userId="2a13fa50-73c7-4f48-9c26-f3aa1c553f8e" providerId="ADAL" clId="{26C39CD5-0F11-42B7-9BC1-4627EE4E0F17}" dt="2021-01-19T06:02:00.166" v="5685" actId="478"/>
          <ac:spMkLst>
            <pc:docMk/>
            <pc:sldMk cId="2851545039" sldId="262"/>
            <ac:spMk id="3" creationId="{0AEBDC70-C0C5-4BA1-9A0A-3CCA04AB6084}"/>
          </ac:spMkLst>
        </pc:spChg>
        <pc:spChg chg="add del">
          <ac:chgData name="Jincheng Ezra" userId="2a13fa50-73c7-4f48-9c26-f3aa1c553f8e" providerId="ADAL" clId="{26C39CD5-0F11-42B7-9BC1-4627EE4E0F17}" dt="2021-01-09T08:33:40.496" v="1751" actId="26606"/>
          <ac:spMkLst>
            <pc:docMk/>
            <pc:sldMk cId="2851545039" sldId="262"/>
            <ac:spMk id="9" creationId="{53F29798-D584-4792-9B62-3F5F5C36D619}"/>
          </ac:spMkLst>
        </pc:spChg>
        <pc:picChg chg="add mod">
          <ac:chgData name="Jincheng Ezra" userId="2a13fa50-73c7-4f48-9c26-f3aa1c553f8e" providerId="ADAL" clId="{26C39CD5-0F11-42B7-9BC1-4627EE4E0F17}" dt="2021-01-09T08:33:40.496" v="1751" actId="26606"/>
          <ac:picMkLst>
            <pc:docMk/>
            <pc:sldMk cId="2851545039" sldId="262"/>
            <ac:picMk id="4" creationId="{BC90C26F-9854-4D01-A623-510ADA2F1EB7}"/>
          </ac:picMkLst>
        </pc:picChg>
      </pc:sldChg>
      <pc:sldChg chg="addSp delSp modSp mod setBg modNotesTx">
        <pc:chgData name="Jincheng Ezra" userId="2a13fa50-73c7-4f48-9c26-f3aa1c553f8e" providerId="ADAL" clId="{26C39CD5-0F11-42B7-9BC1-4627EE4E0F17}" dt="2021-01-30T05:18:49.748" v="7339"/>
        <pc:sldMkLst>
          <pc:docMk/>
          <pc:sldMk cId="2758061550" sldId="263"/>
        </pc:sldMkLst>
        <pc:spChg chg="mod">
          <ac:chgData name="Jincheng Ezra" userId="2a13fa50-73c7-4f48-9c26-f3aa1c553f8e" providerId="ADAL" clId="{26C39CD5-0F11-42B7-9BC1-4627EE4E0F17}" dt="2021-01-30T05:18:49.748" v="7339"/>
          <ac:spMkLst>
            <pc:docMk/>
            <pc:sldMk cId="2758061550" sldId="263"/>
            <ac:spMk id="2" creationId="{6ACBD096-8681-4147-8438-FF4DBB9C9BD3}"/>
          </ac:spMkLst>
        </pc:spChg>
        <pc:spChg chg="add mod">
          <ac:chgData name="Jincheng Ezra" userId="2a13fa50-73c7-4f48-9c26-f3aa1c553f8e" providerId="ADAL" clId="{26C39CD5-0F11-42B7-9BC1-4627EE4E0F17}" dt="2021-01-30T05:15:11.828" v="7217" actId="20577"/>
          <ac:spMkLst>
            <pc:docMk/>
            <pc:sldMk cId="2758061550" sldId="263"/>
            <ac:spMk id="3" creationId="{50DB8E9F-2F94-47C6-916F-E1C485260D77}"/>
          </ac:spMkLst>
        </pc:spChg>
        <pc:spChg chg="add del">
          <ac:chgData name="Jincheng Ezra" userId="2a13fa50-73c7-4f48-9c26-f3aa1c553f8e" providerId="ADAL" clId="{26C39CD5-0F11-42B7-9BC1-4627EE4E0F17}" dt="2021-01-09T08:33:53.458" v="1765"/>
          <ac:spMkLst>
            <pc:docMk/>
            <pc:sldMk cId="2758061550" sldId="263"/>
            <ac:spMk id="3" creationId="{A884086D-B097-47BE-9511-34396CB45CF7}"/>
          </ac:spMkLst>
        </pc:spChg>
        <pc:spChg chg="add del mod">
          <ac:chgData name="Jincheng Ezra" userId="2a13fa50-73c7-4f48-9c26-f3aa1c553f8e" providerId="ADAL" clId="{26C39CD5-0F11-42B7-9BC1-4627EE4E0F17}" dt="2021-01-30T05:15:33.731" v="7225"/>
          <ac:spMkLst>
            <pc:docMk/>
            <pc:sldMk cId="2758061550" sldId="263"/>
            <ac:spMk id="4" creationId="{6DBD9530-76C1-4E55-8630-BA25ECAF0BFC}"/>
          </ac:spMkLst>
        </pc:spChg>
        <pc:spChg chg="add del mod">
          <ac:chgData name="Jincheng Ezra" userId="2a13fa50-73c7-4f48-9c26-f3aa1c553f8e" providerId="ADAL" clId="{26C39CD5-0F11-42B7-9BC1-4627EE4E0F17}" dt="2021-01-19T06:10:09.193" v="5689" actId="478"/>
          <ac:spMkLst>
            <pc:docMk/>
            <pc:sldMk cId="2758061550" sldId="263"/>
            <ac:spMk id="4" creationId="{B02183D3-664F-4EF7-8A39-52916CCE0140}"/>
          </ac:spMkLst>
        </pc:spChg>
        <pc:spChg chg="add mod">
          <ac:chgData name="Jincheng Ezra" userId="2a13fa50-73c7-4f48-9c26-f3aa1c553f8e" providerId="ADAL" clId="{26C39CD5-0F11-42B7-9BC1-4627EE4E0F17}" dt="2021-01-30T05:17:13.783" v="7320" actId="1076"/>
          <ac:spMkLst>
            <pc:docMk/>
            <pc:sldMk cId="2758061550" sldId="263"/>
            <ac:spMk id="6" creationId="{6E8149BF-42E7-4662-A25D-AB3C183BCC54}"/>
          </ac:spMkLst>
        </pc:spChg>
        <pc:spChg chg="add mod">
          <ac:chgData name="Jincheng Ezra" userId="2a13fa50-73c7-4f48-9c26-f3aa1c553f8e" providerId="ADAL" clId="{26C39CD5-0F11-42B7-9BC1-4627EE4E0F17}" dt="2021-01-19T06:11:39.991" v="5707" actId="1035"/>
          <ac:spMkLst>
            <pc:docMk/>
            <pc:sldMk cId="2758061550" sldId="263"/>
            <ac:spMk id="9" creationId="{11F73F99-9A54-4AB1-8874-A837009D6E36}"/>
          </ac:spMkLst>
        </pc:spChg>
        <pc:spChg chg="add del">
          <ac:chgData name="Jincheng Ezra" userId="2a13fa50-73c7-4f48-9c26-f3aa1c553f8e" providerId="ADAL" clId="{26C39CD5-0F11-42B7-9BC1-4627EE4E0F17}" dt="2021-01-09T08:33:40.651" v="1752" actId="26606"/>
          <ac:spMkLst>
            <pc:docMk/>
            <pc:sldMk cId="2758061550" sldId="263"/>
            <ac:spMk id="9" creationId="{53F29798-D584-4792-9B62-3F5F5C36D619}"/>
          </ac:spMkLst>
        </pc:spChg>
        <pc:spChg chg="add mod">
          <ac:chgData name="Jincheng Ezra" userId="2a13fa50-73c7-4f48-9c26-f3aa1c553f8e" providerId="ADAL" clId="{26C39CD5-0F11-42B7-9BC1-4627EE4E0F17}" dt="2021-01-19T06:11:32.710" v="5702" actId="1035"/>
          <ac:spMkLst>
            <pc:docMk/>
            <pc:sldMk cId="2758061550" sldId="263"/>
            <ac:spMk id="10" creationId="{E2A4B91E-2099-4779-A96A-0A220454EACE}"/>
          </ac:spMkLst>
        </pc:spChg>
        <pc:spChg chg="add mod">
          <ac:chgData name="Jincheng Ezra" userId="2a13fa50-73c7-4f48-9c26-f3aa1c553f8e" providerId="ADAL" clId="{26C39CD5-0F11-42B7-9BC1-4627EE4E0F17}" dt="2021-01-19T06:12:29.164" v="5721" actId="14100"/>
          <ac:spMkLst>
            <pc:docMk/>
            <pc:sldMk cId="2758061550" sldId="263"/>
            <ac:spMk id="11" creationId="{875F43FE-F41B-4129-872D-1B1DEED2B76A}"/>
          </ac:spMkLst>
        </pc:spChg>
        <pc:spChg chg="add mod">
          <ac:chgData name="Jincheng Ezra" userId="2a13fa50-73c7-4f48-9c26-f3aa1c553f8e" providerId="ADAL" clId="{26C39CD5-0F11-42B7-9BC1-4627EE4E0F17}" dt="2021-01-19T06:12:41.218" v="5725" actId="1036"/>
          <ac:spMkLst>
            <pc:docMk/>
            <pc:sldMk cId="2758061550" sldId="263"/>
            <ac:spMk id="12" creationId="{57AA30BE-C0EC-4053-86EE-DD0B21167156}"/>
          </ac:spMkLst>
        </pc:spChg>
        <pc:spChg chg="add mod">
          <ac:chgData name="Jincheng Ezra" userId="2a13fa50-73c7-4f48-9c26-f3aa1c553f8e" providerId="ADAL" clId="{26C39CD5-0F11-42B7-9BC1-4627EE4E0F17}" dt="2021-01-19T06:13:08.416" v="5730" actId="1035"/>
          <ac:spMkLst>
            <pc:docMk/>
            <pc:sldMk cId="2758061550" sldId="263"/>
            <ac:spMk id="13" creationId="{184B123B-8474-44E6-B284-B91782F8C7E0}"/>
          </ac:spMkLst>
        </pc:spChg>
        <pc:picChg chg="add mod">
          <ac:chgData name="Jincheng Ezra" userId="2a13fa50-73c7-4f48-9c26-f3aa1c553f8e" providerId="ADAL" clId="{26C39CD5-0F11-42B7-9BC1-4627EE4E0F17}" dt="2021-01-09T08:33:40.820" v="1753"/>
          <ac:picMkLst>
            <pc:docMk/>
            <pc:sldMk cId="2758061550" sldId="263"/>
            <ac:picMk id="4" creationId="{84693F4C-E1C3-43CF-86DE-0836CE331014}"/>
          </ac:picMkLst>
        </pc:picChg>
        <pc:picChg chg="add mod modCrop">
          <ac:chgData name="Jincheng Ezra" userId="2a13fa50-73c7-4f48-9c26-f3aa1c553f8e" providerId="ADAL" clId="{26C39CD5-0F11-42B7-9BC1-4627EE4E0F17}" dt="2021-01-19T06:10:37.966" v="5694" actId="1076"/>
          <ac:picMkLst>
            <pc:docMk/>
            <pc:sldMk cId="2758061550" sldId="263"/>
            <ac:picMk id="5" creationId="{16478E49-C748-4D91-BE6B-C11766678F2C}"/>
          </ac:picMkLst>
        </pc:picChg>
        <pc:picChg chg="add del mod modCrop">
          <ac:chgData name="Jincheng Ezra" userId="2a13fa50-73c7-4f48-9c26-f3aa1c553f8e" providerId="ADAL" clId="{26C39CD5-0F11-42B7-9BC1-4627EE4E0F17}" dt="2021-01-19T06:09:47.586" v="5686" actId="478"/>
          <ac:picMkLst>
            <pc:docMk/>
            <pc:sldMk cId="2758061550" sldId="263"/>
            <ac:picMk id="6" creationId="{5DCF93DE-E6E0-4398-8320-8D31B680AC4A}"/>
          </ac:picMkLst>
        </pc:picChg>
        <pc:picChg chg="add mod modCrop">
          <ac:chgData name="Jincheng Ezra" userId="2a13fa50-73c7-4f48-9c26-f3aa1c553f8e" providerId="ADAL" clId="{26C39CD5-0F11-42B7-9BC1-4627EE4E0F17}" dt="2021-01-30T05:17:22.286" v="7321" actId="732"/>
          <ac:picMkLst>
            <pc:docMk/>
            <pc:sldMk cId="2758061550" sldId="263"/>
            <ac:picMk id="8" creationId="{8BF79223-360A-481A-8D7D-19A7E1BCB38B}"/>
          </ac:picMkLst>
        </pc:picChg>
      </pc:sldChg>
      <pc:sldChg chg="addSp delSp modSp new mod setBg">
        <pc:chgData name="Jincheng Ezra" userId="2a13fa50-73c7-4f48-9c26-f3aa1c553f8e" providerId="ADAL" clId="{26C39CD5-0F11-42B7-9BC1-4627EE4E0F17}" dt="2021-01-30T05:18:49.748" v="7339"/>
        <pc:sldMkLst>
          <pc:docMk/>
          <pc:sldMk cId="3328076257" sldId="264"/>
        </pc:sldMkLst>
        <pc:spChg chg="mod">
          <ac:chgData name="Jincheng Ezra" userId="2a13fa50-73c7-4f48-9c26-f3aa1c553f8e" providerId="ADAL" clId="{26C39CD5-0F11-42B7-9BC1-4627EE4E0F17}" dt="2021-01-30T05:18:49.748" v="7339"/>
          <ac:spMkLst>
            <pc:docMk/>
            <pc:sldMk cId="3328076257" sldId="264"/>
            <ac:spMk id="2" creationId="{C52FC3D8-3934-4BC8-97D5-5AED8F533766}"/>
          </ac:spMkLst>
        </pc:spChg>
        <pc:spChg chg="mod">
          <ac:chgData name="Jincheng Ezra" userId="2a13fa50-73c7-4f48-9c26-f3aa1c553f8e" providerId="ADAL" clId="{26C39CD5-0F11-42B7-9BC1-4627EE4E0F17}" dt="2021-01-30T05:18:49.748" v="7339"/>
          <ac:spMkLst>
            <pc:docMk/>
            <pc:sldMk cId="3328076257" sldId="264"/>
            <ac:spMk id="3" creationId="{B12345EC-3519-4688-97F1-E3C696D1BEF6}"/>
          </ac:spMkLst>
        </pc:spChg>
        <pc:spChg chg="add del">
          <ac:chgData name="Jincheng Ezra" userId="2a13fa50-73c7-4f48-9c26-f3aa1c553f8e" providerId="ADAL" clId="{26C39CD5-0F11-42B7-9BC1-4627EE4E0F17}" dt="2021-01-09T08:33:37.935" v="1747" actId="26606"/>
          <ac:spMkLst>
            <pc:docMk/>
            <pc:sldMk cId="3328076257" sldId="264"/>
            <ac:spMk id="8" creationId="{777A147A-9ED8-46B4-8660-1B3C2AA880B5}"/>
          </ac:spMkLst>
        </pc:spChg>
        <pc:spChg chg="add del">
          <ac:chgData name="Jincheng Ezra" userId="2a13fa50-73c7-4f48-9c26-f3aa1c553f8e" providerId="ADAL" clId="{26C39CD5-0F11-42B7-9BC1-4627EE4E0F17}" dt="2021-01-09T08:33:37.935" v="1747" actId="26606"/>
          <ac:spMkLst>
            <pc:docMk/>
            <pc:sldMk cId="3328076257" sldId="264"/>
            <ac:spMk id="10" creationId="{5D6C15A0-C087-4593-8414-2B4EC1CDC3DE}"/>
          </ac:spMkLst>
        </pc:spChg>
      </pc:sldChg>
      <pc:sldChg chg="addSp delSp modSp new del mod setBg setClrOvrMap modNotesTx">
        <pc:chgData name="Jincheng Ezra" userId="2a13fa50-73c7-4f48-9c26-f3aa1c553f8e" providerId="ADAL" clId="{26C39CD5-0F11-42B7-9BC1-4627EE4E0F17}" dt="2021-01-30T05:19:46.538" v="7347" actId="47"/>
        <pc:sldMkLst>
          <pc:docMk/>
          <pc:sldMk cId="1934452230" sldId="265"/>
        </pc:sldMkLst>
        <pc:spChg chg="mod ord">
          <ac:chgData name="Jincheng Ezra" userId="2a13fa50-73c7-4f48-9c26-f3aa1c553f8e" providerId="ADAL" clId="{26C39CD5-0F11-42B7-9BC1-4627EE4E0F17}" dt="2021-01-30T05:18:03.092" v="7331" actId="26606"/>
          <ac:spMkLst>
            <pc:docMk/>
            <pc:sldMk cId="1934452230" sldId="265"/>
            <ac:spMk id="2" creationId="{B899EDA5-AA7C-4065-9907-2D9410FF141A}"/>
          </ac:spMkLst>
        </pc:spChg>
        <pc:spChg chg="del">
          <ac:chgData name="Jincheng Ezra" userId="2a13fa50-73c7-4f48-9c26-f3aa1c553f8e" providerId="ADAL" clId="{26C39CD5-0F11-42B7-9BC1-4627EE4E0F17}" dt="2021-01-09T09:30:53.132" v="2361" actId="26606"/>
          <ac:spMkLst>
            <pc:docMk/>
            <pc:sldMk cId="1934452230" sldId="265"/>
            <ac:spMk id="3" creationId="{9CB4CD08-822F-45F9-96B9-D4F9F5AC596C}"/>
          </ac:spMkLst>
        </pc:spChg>
        <pc:spChg chg="add mod">
          <ac:chgData name="Jincheng Ezra" userId="2a13fa50-73c7-4f48-9c26-f3aa1c553f8e" providerId="ADAL" clId="{26C39CD5-0F11-42B7-9BC1-4627EE4E0F17}" dt="2021-01-19T06:15:31.014" v="5734" actId="14100"/>
          <ac:spMkLst>
            <pc:docMk/>
            <pc:sldMk cId="1934452230" sldId="265"/>
            <ac:spMk id="5" creationId="{A548B3A2-9CD4-4B9B-8B4D-E9E260282FFE}"/>
          </ac:spMkLst>
        </pc:spChg>
        <pc:spChg chg="add del mod">
          <ac:chgData name="Jincheng Ezra" userId="2a13fa50-73c7-4f48-9c26-f3aa1c553f8e" providerId="ADAL" clId="{26C39CD5-0F11-42B7-9BC1-4627EE4E0F17}" dt="2021-01-09T10:01:19.240" v="3450" actId="478"/>
          <ac:spMkLst>
            <pc:docMk/>
            <pc:sldMk cId="1934452230" sldId="265"/>
            <ac:spMk id="6" creationId="{52E5A368-EBFF-44E7-B55F-006A7B8A59F6}"/>
          </ac:spMkLst>
        </pc:spChg>
        <pc:spChg chg="add mod">
          <ac:chgData name="Jincheng Ezra" userId="2a13fa50-73c7-4f48-9c26-f3aa1c553f8e" providerId="ADAL" clId="{26C39CD5-0F11-42B7-9BC1-4627EE4E0F17}" dt="2021-01-19T06:16:18.467" v="5739" actId="14100"/>
          <ac:spMkLst>
            <pc:docMk/>
            <pc:sldMk cId="1934452230" sldId="265"/>
            <ac:spMk id="6" creationId="{8458BAB4-E4C6-4DB4-98E1-72923E7647BD}"/>
          </ac:spMkLst>
        </pc:spChg>
        <pc:spChg chg="add del">
          <ac:chgData name="Jincheng Ezra" userId="2a13fa50-73c7-4f48-9c26-f3aa1c553f8e" providerId="ADAL" clId="{26C39CD5-0F11-42B7-9BC1-4627EE4E0F17}" dt="2021-01-09T10:01:08.643" v="3446" actId="26606"/>
          <ac:spMkLst>
            <pc:docMk/>
            <pc:sldMk cId="1934452230" sldId="265"/>
            <ac:spMk id="9" creationId="{53F29798-D584-4792-9B62-3F5F5C36D619}"/>
          </ac:spMkLst>
        </pc:spChg>
        <pc:spChg chg="add del">
          <ac:chgData name="Jincheng Ezra" userId="2a13fa50-73c7-4f48-9c26-f3aa1c553f8e" providerId="ADAL" clId="{26C39CD5-0F11-42B7-9BC1-4627EE4E0F17}" dt="2021-01-09T10:01:08.643" v="3446" actId="26606"/>
          <ac:spMkLst>
            <pc:docMk/>
            <pc:sldMk cId="1934452230" sldId="265"/>
            <ac:spMk id="14" creationId="{53F29798-D584-4792-9B62-3F5F5C36D619}"/>
          </ac:spMkLst>
        </pc:spChg>
        <pc:spChg chg="add del">
          <ac:chgData name="Jincheng Ezra" userId="2a13fa50-73c7-4f48-9c26-f3aa1c553f8e" providerId="ADAL" clId="{26C39CD5-0F11-42B7-9BC1-4627EE4E0F17}" dt="2021-01-30T05:17:51.552" v="7323" actId="26606"/>
          <ac:spMkLst>
            <pc:docMk/>
            <pc:sldMk cId="1934452230" sldId="265"/>
            <ac:spMk id="17" creationId="{4AC0CD9D-7610-4620-93B4-798CCD9AB581}"/>
          </ac:spMkLst>
        </pc:spChg>
        <pc:spChg chg="add del">
          <ac:chgData name="Jincheng Ezra" userId="2a13fa50-73c7-4f48-9c26-f3aa1c553f8e" providerId="ADAL" clId="{26C39CD5-0F11-42B7-9BC1-4627EE4E0F17}" dt="2021-01-30T05:17:51.552" v="7323" actId="26606"/>
          <ac:spMkLst>
            <pc:docMk/>
            <pc:sldMk cId="1934452230" sldId="265"/>
            <ac:spMk id="23" creationId="{DE4D62F9-188E-4530-84C2-24BDEE4BEB82}"/>
          </ac:spMkLst>
        </pc:spChg>
        <pc:spChg chg="add del">
          <ac:chgData name="Jincheng Ezra" userId="2a13fa50-73c7-4f48-9c26-f3aa1c553f8e" providerId="ADAL" clId="{26C39CD5-0F11-42B7-9BC1-4627EE4E0F17}" dt="2021-01-30T05:17:51.552" v="7323" actId="26606"/>
          <ac:spMkLst>
            <pc:docMk/>
            <pc:sldMk cId="1934452230" sldId="265"/>
            <ac:spMk id="25" creationId="{D27CF008-4B18-436D-B2D5-C1346C12438E}"/>
          </ac:spMkLst>
        </pc:spChg>
        <pc:spChg chg="add del">
          <ac:chgData name="Jincheng Ezra" userId="2a13fa50-73c7-4f48-9c26-f3aa1c553f8e" providerId="ADAL" clId="{26C39CD5-0F11-42B7-9BC1-4627EE4E0F17}" dt="2021-01-30T05:17:51.552" v="7323" actId="26606"/>
          <ac:spMkLst>
            <pc:docMk/>
            <pc:sldMk cId="1934452230" sldId="265"/>
            <ac:spMk id="27" creationId="{CE22DAD8-5F67-4B73-ADA9-06EF381F7AD6}"/>
          </ac:spMkLst>
        </pc:spChg>
        <pc:spChg chg="add del">
          <ac:chgData name="Jincheng Ezra" userId="2a13fa50-73c7-4f48-9c26-f3aa1c553f8e" providerId="ADAL" clId="{26C39CD5-0F11-42B7-9BC1-4627EE4E0F17}" dt="2021-01-30T05:17:51.552" v="7323" actId="26606"/>
          <ac:spMkLst>
            <pc:docMk/>
            <pc:sldMk cId="1934452230" sldId="265"/>
            <ac:spMk id="29" creationId="{E4F17063-EDA4-417B-946F-BA357F3B390D}"/>
          </ac:spMkLst>
        </pc:spChg>
        <pc:spChg chg="add del">
          <ac:chgData name="Jincheng Ezra" userId="2a13fa50-73c7-4f48-9c26-f3aa1c553f8e" providerId="ADAL" clId="{26C39CD5-0F11-42B7-9BC1-4627EE4E0F17}" dt="2021-01-30T05:17:51.552" v="7323" actId="26606"/>
          <ac:spMkLst>
            <pc:docMk/>
            <pc:sldMk cId="1934452230" sldId="265"/>
            <ac:spMk id="31" creationId="{D36F3EEA-55D4-4677-80E7-92D00B8F343B}"/>
          </ac:spMkLst>
        </pc:spChg>
        <pc:spChg chg="add del">
          <ac:chgData name="Jincheng Ezra" userId="2a13fa50-73c7-4f48-9c26-f3aa1c553f8e" providerId="ADAL" clId="{26C39CD5-0F11-42B7-9BC1-4627EE4E0F17}" dt="2021-01-30T05:17:51.921" v="7325" actId="26606"/>
          <ac:spMkLst>
            <pc:docMk/>
            <pc:sldMk cId="1934452230" sldId="265"/>
            <ac:spMk id="35" creationId="{4AC0CD9D-7610-4620-93B4-798CCD9AB581}"/>
          </ac:spMkLst>
        </pc:spChg>
        <pc:spChg chg="add del">
          <ac:chgData name="Jincheng Ezra" userId="2a13fa50-73c7-4f48-9c26-f3aa1c553f8e" providerId="ADAL" clId="{26C39CD5-0F11-42B7-9BC1-4627EE4E0F17}" dt="2021-01-30T05:17:51.921" v="7325" actId="26606"/>
          <ac:spMkLst>
            <pc:docMk/>
            <pc:sldMk cId="1934452230" sldId="265"/>
            <ac:spMk id="38" creationId="{DE4D62F9-188E-4530-84C2-24BDEE4BEB82}"/>
          </ac:spMkLst>
        </pc:spChg>
        <pc:spChg chg="add del">
          <ac:chgData name="Jincheng Ezra" userId="2a13fa50-73c7-4f48-9c26-f3aa1c553f8e" providerId="ADAL" clId="{26C39CD5-0F11-42B7-9BC1-4627EE4E0F17}" dt="2021-01-30T05:17:51.921" v="7325" actId="26606"/>
          <ac:spMkLst>
            <pc:docMk/>
            <pc:sldMk cId="1934452230" sldId="265"/>
            <ac:spMk id="39" creationId="{20F6071B-48FA-4685-A9C9-A7B21E1C14CC}"/>
          </ac:spMkLst>
        </pc:spChg>
        <pc:spChg chg="add del">
          <ac:chgData name="Jincheng Ezra" userId="2a13fa50-73c7-4f48-9c26-f3aa1c553f8e" providerId="ADAL" clId="{26C39CD5-0F11-42B7-9BC1-4627EE4E0F17}" dt="2021-01-30T05:17:51.921" v="7325" actId="26606"/>
          <ac:spMkLst>
            <pc:docMk/>
            <pc:sldMk cId="1934452230" sldId="265"/>
            <ac:spMk id="40" creationId="{8C56044C-1580-4C45-8AA3-F2A07478B455}"/>
          </ac:spMkLst>
        </pc:spChg>
        <pc:spChg chg="add del">
          <ac:chgData name="Jincheng Ezra" userId="2a13fa50-73c7-4f48-9c26-f3aa1c553f8e" providerId="ADAL" clId="{26C39CD5-0F11-42B7-9BC1-4627EE4E0F17}" dt="2021-01-30T05:17:51.921" v="7325" actId="26606"/>
          <ac:spMkLst>
            <pc:docMk/>
            <pc:sldMk cId="1934452230" sldId="265"/>
            <ac:spMk id="41" creationId="{51A8E3CE-561F-42BE-B6A2-FBE96F9A8280}"/>
          </ac:spMkLst>
        </pc:spChg>
        <pc:spChg chg="add del">
          <ac:chgData name="Jincheng Ezra" userId="2a13fa50-73c7-4f48-9c26-f3aa1c553f8e" providerId="ADAL" clId="{26C39CD5-0F11-42B7-9BC1-4627EE4E0F17}" dt="2021-01-30T05:17:51.921" v="7325" actId="26606"/>
          <ac:spMkLst>
            <pc:docMk/>
            <pc:sldMk cId="1934452230" sldId="265"/>
            <ac:spMk id="42" creationId="{7DE548AA-7E1A-497C-8B79-C74F42ACFB16}"/>
          </ac:spMkLst>
        </pc:spChg>
        <pc:spChg chg="add del">
          <ac:chgData name="Jincheng Ezra" userId="2a13fa50-73c7-4f48-9c26-f3aa1c553f8e" providerId="ADAL" clId="{26C39CD5-0F11-42B7-9BC1-4627EE4E0F17}" dt="2021-01-30T05:17:52.336" v="7327" actId="26606"/>
          <ac:spMkLst>
            <pc:docMk/>
            <pc:sldMk cId="1934452230" sldId="265"/>
            <ac:spMk id="46" creationId="{4AC0CD9D-7610-4620-93B4-798CCD9AB581}"/>
          </ac:spMkLst>
        </pc:spChg>
        <pc:spChg chg="add del">
          <ac:chgData name="Jincheng Ezra" userId="2a13fa50-73c7-4f48-9c26-f3aa1c553f8e" providerId="ADAL" clId="{26C39CD5-0F11-42B7-9BC1-4627EE4E0F17}" dt="2021-01-30T05:17:52.336" v="7327" actId="26606"/>
          <ac:spMkLst>
            <pc:docMk/>
            <pc:sldMk cId="1934452230" sldId="265"/>
            <ac:spMk id="49" creationId="{DE4D62F9-188E-4530-84C2-24BDEE4BEB82}"/>
          </ac:spMkLst>
        </pc:spChg>
        <pc:spChg chg="add del">
          <ac:chgData name="Jincheng Ezra" userId="2a13fa50-73c7-4f48-9c26-f3aa1c553f8e" providerId="ADAL" clId="{26C39CD5-0F11-42B7-9BC1-4627EE4E0F17}" dt="2021-01-30T05:17:52.336" v="7327" actId="26606"/>
          <ac:spMkLst>
            <pc:docMk/>
            <pc:sldMk cId="1934452230" sldId="265"/>
            <ac:spMk id="50" creationId="{D27CF008-4B18-436D-B2D5-C1346C12438E}"/>
          </ac:spMkLst>
        </pc:spChg>
        <pc:spChg chg="add del">
          <ac:chgData name="Jincheng Ezra" userId="2a13fa50-73c7-4f48-9c26-f3aa1c553f8e" providerId="ADAL" clId="{26C39CD5-0F11-42B7-9BC1-4627EE4E0F17}" dt="2021-01-30T05:17:52.336" v="7327" actId="26606"/>
          <ac:spMkLst>
            <pc:docMk/>
            <pc:sldMk cId="1934452230" sldId="265"/>
            <ac:spMk id="51" creationId="{CE22DAD8-5F67-4B73-ADA9-06EF381F7AD6}"/>
          </ac:spMkLst>
        </pc:spChg>
        <pc:spChg chg="add del">
          <ac:chgData name="Jincheng Ezra" userId="2a13fa50-73c7-4f48-9c26-f3aa1c553f8e" providerId="ADAL" clId="{26C39CD5-0F11-42B7-9BC1-4627EE4E0F17}" dt="2021-01-30T05:17:52.336" v="7327" actId="26606"/>
          <ac:spMkLst>
            <pc:docMk/>
            <pc:sldMk cId="1934452230" sldId="265"/>
            <ac:spMk id="52" creationId="{E4F17063-EDA4-417B-946F-BA357F3B390D}"/>
          </ac:spMkLst>
        </pc:spChg>
        <pc:spChg chg="add del">
          <ac:chgData name="Jincheng Ezra" userId="2a13fa50-73c7-4f48-9c26-f3aa1c553f8e" providerId="ADAL" clId="{26C39CD5-0F11-42B7-9BC1-4627EE4E0F17}" dt="2021-01-30T05:17:52.336" v="7327" actId="26606"/>
          <ac:spMkLst>
            <pc:docMk/>
            <pc:sldMk cId="1934452230" sldId="265"/>
            <ac:spMk id="53" creationId="{D36F3EEA-55D4-4677-80E7-92D00B8F343B}"/>
          </ac:spMkLst>
        </pc:spChg>
        <pc:spChg chg="add del">
          <ac:chgData name="Jincheng Ezra" userId="2a13fa50-73c7-4f48-9c26-f3aa1c553f8e" providerId="ADAL" clId="{26C39CD5-0F11-42B7-9BC1-4627EE4E0F17}" dt="2021-01-30T05:17:52.691" v="7329" actId="26606"/>
          <ac:spMkLst>
            <pc:docMk/>
            <pc:sldMk cId="1934452230" sldId="265"/>
            <ac:spMk id="57" creationId="{4AC0CD9D-7610-4620-93B4-798CCD9AB581}"/>
          </ac:spMkLst>
        </pc:spChg>
        <pc:spChg chg="add del">
          <ac:chgData name="Jincheng Ezra" userId="2a13fa50-73c7-4f48-9c26-f3aa1c553f8e" providerId="ADAL" clId="{26C39CD5-0F11-42B7-9BC1-4627EE4E0F17}" dt="2021-01-30T05:17:52.691" v="7329" actId="26606"/>
          <ac:spMkLst>
            <pc:docMk/>
            <pc:sldMk cId="1934452230" sldId="265"/>
            <ac:spMk id="60" creationId="{DE4D62F9-188E-4530-84C2-24BDEE4BEB82}"/>
          </ac:spMkLst>
        </pc:spChg>
        <pc:spChg chg="add del">
          <ac:chgData name="Jincheng Ezra" userId="2a13fa50-73c7-4f48-9c26-f3aa1c553f8e" providerId="ADAL" clId="{26C39CD5-0F11-42B7-9BC1-4627EE4E0F17}" dt="2021-01-30T05:17:52.691" v="7329" actId="26606"/>
          <ac:spMkLst>
            <pc:docMk/>
            <pc:sldMk cId="1934452230" sldId="265"/>
            <ac:spMk id="61" creationId="{757B325C-3E35-45CF-9D07-3BCB281F3B9C}"/>
          </ac:spMkLst>
        </pc:spChg>
        <pc:spChg chg="add del">
          <ac:chgData name="Jincheng Ezra" userId="2a13fa50-73c7-4f48-9c26-f3aa1c553f8e" providerId="ADAL" clId="{26C39CD5-0F11-42B7-9BC1-4627EE4E0F17}" dt="2021-01-30T05:17:52.691" v="7329" actId="26606"/>
          <ac:spMkLst>
            <pc:docMk/>
            <pc:sldMk cId="1934452230" sldId="265"/>
            <ac:spMk id="62" creationId="{C24BEC42-AFF3-40D1-93A2-A27A42E1E23C}"/>
          </ac:spMkLst>
        </pc:spChg>
        <pc:spChg chg="add del">
          <ac:chgData name="Jincheng Ezra" userId="2a13fa50-73c7-4f48-9c26-f3aa1c553f8e" providerId="ADAL" clId="{26C39CD5-0F11-42B7-9BC1-4627EE4E0F17}" dt="2021-01-30T05:17:52.691" v="7329" actId="26606"/>
          <ac:spMkLst>
            <pc:docMk/>
            <pc:sldMk cId="1934452230" sldId="265"/>
            <ac:spMk id="63" creationId="{608F427C-1EC9-4280-9367-F2B3AA063E82}"/>
          </ac:spMkLst>
        </pc:spChg>
        <pc:spChg chg="add del">
          <ac:chgData name="Jincheng Ezra" userId="2a13fa50-73c7-4f48-9c26-f3aa1c553f8e" providerId="ADAL" clId="{26C39CD5-0F11-42B7-9BC1-4627EE4E0F17}" dt="2021-01-30T05:17:52.691" v="7329" actId="26606"/>
          <ac:spMkLst>
            <pc:docMk/>
            <pc:sldMk cId="1934452230" sldId="265"/>
            <ac:spMk id="64" creationId="{F98810A7-E114-447A-A7D6-69B27CFB5650}"/>
          </ac:spMkLst>
        </pc:spChg>
        <pc:spChg chg="add del">
          <ac:chgData name="Jincheng Ezra" userId="2a13fa50-73c7-4f48-9c26-f3aa1c553f8e" providerId="ADAL" clId="{26C39CD5-0F11-42B7-9BC1-4627EE4E0F17}" dt="2021-01-30T05:18:03.092" v="7331" actId="26606"/>
          <ac:spMkLst>
            <pc:docMk/>
            <pc:sldMk cId="1934452230" sldId="265"/>
            <ac:spMk id="68" creationId="{4AC0CD9D-7610-4620-93B4-798CCD9AB581}"/>
          </ac:spMkLst>
        </pc:spChg>
        <pc:spChg chg="add del">
          <ac:chgData name="Jincheng Ezra" userId="2a13fa50-73c7-4f48-9c26-f3aa1c553f8e" providerId="ADAL" clId="{26C39CD5-0F11-42B7-9BC1-4627EE4E0F17}" dt="2021-01-30T05:18:03.092" v="7331" actId="26606"/>
          <ac:spMkLst>
            <pc:docMk/>
            <pc:sldMk cId="1934452230" sldId="265"/>
            <ac:spMk id="71" creationId="{DE4D62F9-188E-4530-84C2-24BDEE4BEB82}"/>
          </ac:spMkLst>
        </pc:spChg>
        <pc:spChg chg="add del">
          <ac:chgData name="Jincheng Ezra" userId="2a13fa50-73c7-4f48-9c26-f3aa1c553f8e" providerId="ADAL" clId="{26C39CD5-0F11-42B7-9BC1-4627EE4E0F17}" dt="2021-01-30T05:18:03.092" v="7331" actId="26606"/>
          <ac:spMkLst>
            <pc:docMk/>
            <pc:sldMk cId="1934452230" sldId="265"/>
            <ac:spMk id="72" creationId="{DE92A8BB-07B9-40DB-984F-2CB1A2535B9E}"/>
          </ac:spMkLst>
        </pc:spChg>
        <pc:spChg chg="add del">
          <ac:chgData name="Jincheng Ezra" userId="2a13fa50-73c7-4f48-9c26-f3aa1c553f8e" providerId="ADAL" clId="{26C39CD5-0F11-42B7-9BC1-4627EE4E0F17}" dt="2021-01-30T05:18:03.092" v="7331" actId="26606"/>
          <ac:spMkLst>
            <pc:docMk/>
            <pc:sldMk cId="1934452230" sldId="265"/>
            <ac:spMk id="73" creationId="{2CDDB745-6C26-4B79-9EF2-08E3E4AB9024}"/>
          </ac:spMkLst>
        </pc:spChg>
        <pc:spChg chg="add del">
          <ac:chgData name="Jincheng Ezra" userId="2a13fa50-73c7-4f48-9c26-f3aa1c553f8e" providerId="ADAL" clId="{26C39CD5-0F11-42B7-9BC1-4627EE4E0F17}" dt="2021-01-30T05:18:03.092" v="7331" actId="26606"/>
          <ac:spMkLst>
            <pc:docMk/>
            <pc:sldMk cId="1934452230" sldId="265"/>
            <ac:spMk id="74" creationId="{80B3FE6C-0A59-4114-88CB-3C3172D6AFF8}"/>
          </ac:spMkLst>
        </pc:spChg>
        <pc:spChg chg="add del">
          <ac:chgData name="Jincheng Ezra" userId="2a13fa50-73c7-4f48-9c26-f3aa1c553f8e" providerId="ADAL" clId="{26C39CD5-0F11-42B7-9BC1-4627EE4E0F17}" dt="2021-01-30T05:18:03.092" v="7331" actId="26606"/>
          <ac:spMkLst>
            <pc:docMk/>
            <pc:sldMk cId="1934452230" sldId="265"/>
            <ac:spMk id="75" creationId="{DDA3A238-516A-4076-B3C2-230D913508F2}"/>
          </ac:spMkLst>
        </pc:spChg>
        <pc:picChg chg="add del mod modCrop">
          <ac:chgData name="Jincheng Ezra" userId="2a13fa50-73c7-4f48-9c26-f3aa1c553f8e" providerId="ADAL" clId="{26C39CD5-0F11-42B7-9BC1-4627EE4E0F17}" dt="2021-01-09T10:00:58.761" v="3443" actId="478"/>
          <ac:picMkLst>
            <pc:docMk/>
            <pc:sldMk cId="1934452230" sldId="265"/>
            <ac:picMk id="4" creationId="{AC2E346F-3ADB-4BBC-91E7-6F9A1DB61B8C}"/>
          </ac:picMkLst>
        </pc:picChg>
        <pc:picChg chg="add mod">
          <ac:chgData name="Jincheng Ezra" userId="2a13fa50-73c7-4f48-9c26-f3aa1c553f8e" providerId="ADAL" clId="{26C39CD5-0F11-42B7-9BC1-4627EE4E0F17}" dt="2021-01-30T05:18:03.092" v="7331" actId="26606"/>
          <ac:picMkLst>
            <pc:docMk/>
            <pc:sldMk cId="1934452230" sldId="265"/>
            <ac:picMk id="8" creationId="{BCD44A39-A2DB-4323-B7F6-CC4427188317}"/>
          </ac:picMkLst>
        </pc:picChg>
        <pc:picChg chg="add del">
          <ac:chgData name="Jincheng Ezra" userId="2a13fa50-73c7-4f48-9c26-f3aa1c553f8e" providerId="ADAL" clId="{26C39CD5-0F11-42B7-9BC1-4627EE4E0F17}" dt="2021-01-30T05:17:51.552" v="7323" actId="26606"/>
          <ac:picMkLst>
            <pc:docMk/>
            <pc:sldMk cId="1934452230" sldId="265"/>
            <ac:picMk id="13" creationId="{41B68C77-138E-4BF7-A276-BD0C78A4219F}"/>
          </ac:picMkLst>
        </pc:picChg>
        <pc:picChg chg="add del">
          <ac:chgData name="Jincheng Ezra" userId="2a13fa50-73c7-4f48-9c26-f3aa1c553f8e" providerId="ADAL" clId="{26C39CD5-0F11-42B7-9BC1-4627EE4E0F17}" dt="2021-01-30T05:17:51.552" v="7323" actId="26606"/>
          <ac:picMkLst>
            <pc:docMk/>
            <pc:sldMk cId="1934452230" sldId="265"/>
            <ac:picMk id="15" creationId="{7C268552-D473-46ED-B1B8-422042C4DEF1}"/>
          </ac:picMkLst>
        </pc:picChg>
        <pc:picChg chg="add del">
          <ac:chgData name="Jincheng Ezra" userId="2a13fa50-73c7-4f48-9c26-f3aa1c553f8e" providerId="ADAL" clId="{26C39CD5-0F11-42B7-9BC1-4627EE4E0F17}" dt="2021-01-30T05:17:51.552" v="7323" actId="26606"/>
          <ac:picMkLst>
            <pc:docMk/>
            <pc:sldMk cId="1934452230" sldId="265"/>
            <ac:picMk id="19" creationId="{B9238B3E-24AA-439A-B527-6C5DF6D72145}"/>
          </ac:picMkLst>
        </pc:picChg>
        <pc:picChg chg="add del">
          <ac:chgData name="Jincheng Ezra" userId="2a13fa50-73c7-4f48-9c26-f3aa1c553f8e" providerId="ADAL" clId="{26C39CD5-0F11-42B7-9BC1-4627EE4E0F17}" dt="2021-01-30T05:17:51.552" v="7323" actId="26606"/>
          <ac:picMkLst>
            <pc:docMk/>
            <pc:sldMk cId="1934452230" sldId="265"/>
            <ac:picMk id="21" creationId="{69F01145-BEA3-4CBF-AA21-10077B948CA8}"/>
          </ac:picMkLst>
        </pc:picChg>
        <pc:picChg chg="add del">
          <ac:chgData name="Jincheng Ezra" userId="2a13fa50-73c7-4f48-9c26-f3aa1c553f8e" providerId="ADAL" clId="{26C39CD5-0F11-42B7-9BC1-4627EE4E0F17}" dt="2021-01-30T05:17:51.921" v="7325" actId="26606"/>
          <ac:picMkLst>
            <pc:docMk/>
            <pc:sldMk cId="1934452230" sldId="265"/>
            <ac:picMk id="33" creationId="{41B68C77-138E-4BF7-A276-BD0C78A4219F}"/>
          </ac:picMkLst>
        </pc:picChg>
        <pc:picChg chg="add del">
          <ac:chgData name="Jincheng Ezra" userId="2a13fa50-73c7-4f48-9c26-f3aa1c553f8e" providerId="ADAL" clId="{26C39CD5-0F11-42B7-9BC1-4627EE4E0F17}" dt="2021-01-30T05:17:51.921" v="7325" actId="26606"/>
          <ac:picMkLst>
            <pc:docMk/>
            <pc:sldMk cId="1934452230" sldId="265"/>
            <ac:picMk id="34" creationId="{7C268552-D473-46ED-B1B8-422042C4DEF1}"/>
          </ac:picMkLst>
        </pc:picChg>
        <pc:picChg chg="add del">
          <ac:chgData name="Jincheng Ezra" userId="2a13fa50-73c7-4f48-9c26-f3aa1c553f8e" providerId="ADAL" clId="{26C39CD5-0F11-42B7-9BC1-4627EE4E0F17}" dt="2021-01-30T05:17:51.921" v="7325" actId="26606"/>
          <ac:picMkLst>
            <pc:docMk/>
            <pc:sldMk cId="1934452230" sldId="265"/>
            <ac:picMk id="36" creationId="{B9238B3E-24AA-439A-B527-6C5DF6D72145}"/>
          </ac:picMkLst>
        </pc:picChg>
        <pc:picChg chg="add del">
          <ac:chgData name="Jincheng Ezra" userId="2a13fa50-73c7-4f48-9c26-f3aa1c553f8e" providerId="ADAL" clId="{26C39CD5-0F11-42B7-9BC1-4627EE4E0F17}" dt="2021-01-30T05:17:51.921" v="7325" actId="26606"/>
          <ac:picMkLst>
            <pc:docMk/>
            <pc:sldMk cId="1934452230" sldId="265"/>
            <ac:picMk id="37" creationId="{69F01145-BEA3-4CBF-AA21-10077B948CA8}"/>
          </ac:picMkLst>
        </pc:picChg>
        <pc:picChg chg="add del">
          <ac:chgData name="Jincheng Ezra" userId="2a13fa50-73c7-4f48-9c26-f3aa1c553f8e" providerId="ADAL" clId="{26C39CD5-0F11-42B7-9BC1-4627EE4E0F17}" dt="2021-01-30T05:17:52.336" v="7327" actId="26606"/>
          <ac:picMkLst>
            <pc:docMk/>
            <pc:sldMk cId="1934452230" sldId="265"/>
            <ac:picMk id="44" creationId="{41B68C77-138E-4BF7-A276-BD0C78A4219F}"/>
          </ac:picMkLst>
        </pc:picChg>
        <pc:picChg chg="add del">
          <ac:chgData name="Jincheng Ezra" userId="2a13fa50-73c7-4f48-9c26-f3aa1c553f8e" providerId="ADAL" clId="{26C39CD5-0F11-42B7-9BC1-4627EE4E0F17}" dt="2021-01-30T05:17:52.336" v="7327" actId="26606"/>
          <ac:picMkLst>
            <pc:docMk/>
            <pc:sldMk cId="1934452230" sldId="265"/>
            <ac:picMk id="45" creationId="{7C268552-D473-46ED-B1B8-422042C4DEF1}"/>
          </ac:picMkLst>
        </pc:picChg>
        <pc:picChg chg="add del">
          <ac:chgData name="Jincheng Ezra" userId="2a13fa50-73c7-4f48-9c26-f3aa1c553f8e" providerId="ADAL" clId="{26C39CD5-0F11-42B7-9BC1-4627EE4E0F17}" dt="2021-01-30T05:17:52.336" v="7327" actId="26606"/>
          <ac:picMkLst>
            <pc:docMk/>
            <pc:sldMk cId="1934452230" sldId="265"/>
            <ac:picMk id="47" creationId="{B9238B3E-24AA-439A-B527-6C5DF6D72145}"/>
          </ac:picMkLst>
        </pc:picChg>
        <pc:picChg chg="add del">
          <ac:chgData name="Jincheng Ezra" userId="2a13fa50-73c7-4f48-9c26-f3aa1c553f8e" providerId="ADAL" clId="{26C39CD5-0F11-42B7-9BC1-4627EE4E0F17}" dt="2021-01-30T05:17:52.336" v="7327" actId="26606"/>
          <ac:picMkLst>
            <pc:docMk/>
            <pc:sldMk cId="1934452230" sldId="265"/>
            <ac:picMk id="48" creationId="{69F01145-BEA3-4CBF-AA21-10077B948CA8}"/>
          </ac:picMkLst>
        </pc:picChg>
        <pc:picChg chg="add del">
          <ac:chgData name="Jincheng Ezra" userId="2a13fa50-73c7-4f48-9c26-f3aa1c553f8e" providerId="ADAL" clId="{26C39CD5-0F11-42B7-9BC1-4627EE4E0F17}" dt="2021-01-30T05:17:52.691" v="7329" actId="26606"/>
          <ac:picMkLst>
            <pc:docMk/>
            <pc:sldMk cId="1934452230" sldId="265"/>
            <ac:picMk id="55" creationId="{41B68C77-138E-4BF7-A276-BD0C78A4219F}"/>
          </ac:picMkLst>
        </pc:picChg>
        <pc:picChg chg="add del">
          <ac:chgData name="Jincheng Ezra" userId="2a13fa50-73c7-4f48-9c26-f3aa1c553f8e" providerId="ADAL" clId="{26C39CD5-0F11-42B7-9BC1-4627EE4E0F17}" dt="2021-01-30T05:17:52.691" v="7329" actId="26606"/>
          <ac:picMkLst>
            <pc:docMk/>
            <pc:sldMk cId="1934452230" sldId="265"/>
            <ac:picMk id="56" creationId="{7C268552-D473-46ED-B1B8-422042C4DEF1}"/>
          </ac:picMkLst>
        </pc:picChg>
        <pc:picChg chg="add del">
          <ac:chgData name="Jincheng Ezra" userId="2a13fa50-73c7-4f48-9c26-f3aa1c553f8e" providerId="ADAL" clId="{26C39CD5-0F11-42B7-9BC1-4627EE4E0F17}" dt="2021-01-30T05:17:52.691" v="7329" actId="26606"/>
          <ac:picMkLst>
            <pc:docMk/>
            <pc:sldMk cId="1934452230" sldId="265"/>
            <ac:picMk id="58" creationId="{B9238B3E-24AA-439A-B527-6C5DF6D72145}"/>
          </ac:picMkLst>
        </pc:picChg>
        <pc:picChg chg="add del">
          <ac:chgData name="Jincheng Ezra" userId="2a13fa50-73c7-4f48-9c26-f3aa1c553f8e" providerId="ADAL" clId="{26C39CD5-0F11-42B7-9BC1-4627EE4E0F17}" dt="2021-01-30T05:17:52.691" v="7329" actId="26606"/>
          <ac:picMkLst>
            <pc:docMk/>
            <pc:sldMk cId="1934452230" sldId="265"/>
            <ac:picMk id="59" creationId="{69F01145-BEA3-4CBF-AA21-10077B948CA8}"/>
          </ac:picMkLst>
        </pc:picChg>
        <pc:picChg chg="add del">
          <ac:chgData name="Jincheng Ezra" userId="2a13fa50-73c7-4f48-9c26-f3aa1c553f8e" providerId="ADAL" clId="{26C39CD5-0F11-42B7-9BC1-4627EE4E0F17}" dt="2021-01-30T05:18:03.092" v="7331" actId="26606"/>
          <ac:picMkLst>
            <pc:docMk/>
            <pc:sldMk cId="1934452230" sldId="265"/>
            <ac:picMk id="66" creationId="{41B68C77-138E-4BF7-A276-BD0C78A4219F}"/>
          </ac:picMkLst>
        </pc:picChg>
        <pc:picChg chg="add del">
          <ac:chgData name="Jincheng Ezra" userId="2a13fa50-73c7-4f48-9c26-f3aa1c553f8e" providerId="ADAL" clId="{26C39CD5-0F11-42B7-9BC1-4627EE4E0F17}" dt="2021-01-30T05:18:03.092" v="7331" actId="26606"/>
          <ac:picMkLst>
            <pc:docMk/>
            <pc:sldMk cId="1934452230" sldId="265"/>
            <ac:picMk id="67" creationId="{7C268552-D473-46ED-B1B8-422042C4DEF1}"/>
          </ac:picMkLst>
        </pc:picChg>
        <pc:picChg chg="add del">
          <ac:chgData name="Jincheng Ezra" userId="2a13fa50-73c7-4f48-9c26-f3aa1c553f8e" providerId="ADAL" clId="{26C39CD5-0F11-42B7-9BC1-4627EE4E0F17}" dt="2021-01-30T05:18:03.092" v="7331" actId="26606"/>
          <ac:picMkLst>
            <pc:docMk/>
            <pc:sldMk cId="1934452230" sldId="265"/>
            <ac:picMk id="69" creationId="{B9238B3E-24AA-439A-B527-6C5DF6D72145}"/>
          </ac:picMkLst>
        </pc:picChg>
        <pc:picChg chg="add del">
          <ac:chgData name="Jincheng Ezra" userId="2a13fa50-73c7-4f48-9c26-f3aa1c553f8e" providerId="ADAL" clId="{26C39CD5-0F11-42B7-9BC1-4627EE4E0F17}" dt="2021-01-30T05:18:03.092" v="7331" actId="26606"/>
          <ac:picMkLst>
            <pc:docMk/>
            <pc:sldMk cId="1934452230" sldId="265"/>
            <ac:picMk id="70" creationId="{69F01145-BEA3-4CBF-AA21-10077B948CA8}"/>
          </ac:picMkLst>
        </pc:picChg>
      </pc:sldChg>
      <pc:sldChg chg="addSp delSp modSp new del mod setBg modNotesTx">
        <pc:chgData name="Jincheng Ezra" userId="2a13fa50-73c7-4f48-9c26-f3aa1c553f8e" providerId="ADAL" clId="{26C39CD5-0F11-42B7-9BC1-4627EE4E0F17}" dt="2021-01-30T05:21:28.017" v="7397" actId="47"/>
        <pc:sldMkLst>
          <pc:docMk/>
          <pc:sldMk cId="3092216735" sldId="266"/>
        </pc:sldMkLst>
        <pc:spChg chg="mod">
          <ac:chgData name="Jincheng Ezra" userId="2a13fa50-73c7-4f48-9c26-f3aa1c553f8e" providerId="ADAL" clId="{26C39CD5-0F11-42B7-9BC1-4627EE4E0F17}" dt="2021-01-09T09:36:25.772" v="2720"/>
          <ac:spMkLst>
            <pc:docMk/>
            <pc:sldMk cId="3092216735" sldId="266"/>
            <ac:spMk id="2" creationId="{6565892F-2E70-491E-AB5D-23CF96FE8949}"/>
          </ac:spMkLst>
        </pc:spChg>
        <pc:spChg chg="del">
          <ac:chgData name="Jincheng Ezra" userId="2a13fa50-73c7-4f48-9c26-f3aa1c553f8e" providerId="ADAL" clId="{26C39CD5-0F11-42B7-9BC1-4627EE4E0F17}" dt="2021-01-09T09:36:20.218" v="2719" actId="26606"/>
          <ac:spMkLst>
            <pc:docMk/>
            <pc:sldMk cId="3092216735" sldId="266"/>
            <ac:spMk id="3" creationId="{C5AD5C53-2522-461E-84E2-8EEF2CD3FC6D}"/>
          </ac:spMkLst>
        </pc:spChg>
        <pc:spChg chg="add mod">
          <ac:chgData name="Jincheng Ezra" userId="2a13fa50-73c7-4f48-9c26-f3aa1c553f8e" providerId="ADAL" clId="{26C39CD5-0F11-42B7-9BC1-4627EE4E0F17}" dt="2021-01-30T05:20:58.815" v="7390" actId="1035"/>
          <ac:spMkLst>
            <pc:docMk/>
            <pc:sldMk cId="3092216735" sldId="266"/>
            <ac:spMk id="5" creationId="{AC6B5A5A-089A-44E4-8C06-02512F0B5A78}"/>
          </ac:spMkLst>
        </pc:spChg>
        <pc:spChg chg="add">
          <ac:chgData name="Jincheng Ezra" userId="2a13fa50-73c7-4f48-9c26-f3aa1c553f8e" providerId="ADAL" clId="{26C39CD5-0F11-42B7-9BC1-4627EE4E0F17}" dt="2021-01-09T09:36:20.218" v="2719" actId="26606"/>
          <ac:spMkLst>
            <pc:docMk/>
            <pc:sldMk cId="3092216735" sldId="266"/>
            <ac:spMk id="9" creationId="{53F29798-D584-4792-9B62-3F5F5C36D619}"/>
          </ac:spMkLst>
        </pc:spChg>
        <pc:picChg chg="add mod">
          <ac:chgData name="Jincheng Ezra" userId="2a13fa50-73c7-4f48-9c26-f3aa1c553f8e" providerId="ADAL" clId="{26C39CD5-0F11-42B7-9BC1-4627EE4E0F17}" dt="2021-01-30T05:18:49.748" v="7339"/>
          <ac:picMkLst>
            <pc:docMk/>
            <pc:sldMk cId="3092216735" sldId="266"/>
            <ac:picMk id="4" creationId="{34F5BCBA-32DC-4E60-AE35-E1E4829923EA}"/>
          </ac:picMkLst>
        </pc:picChg>
      </pc:sldChg>
      <pc:sldChg chg="addSp delSp modSp new del mod setBg modNotesTx">
        <pc:chgData name="Jincheng Ezra" userId="2a13fa50-73c7-4f48-9c26-f3aa1c553f8e" providerId="ADAL" clId="{26C39CD5-0F11-42B7-9BC1-4627EE4E0F17}" dt="2021-01-30T05:22:13.924" v="7416" actId="47"/>
        <pc:sldMkLst>
          <pc:docMk/>
          <pc:sldMk cId="2584303690" sldId="267"/>
        </pc:sldMkLst>
        <pc:spChg chg="mod">
          <ac:chgData name="Jincheng Ezra" userId="2a13fa50-73c7-4f48-9c26-f3aa1c553f8e" providerId="ADAL" clId="{26C39CD5-0F11-42B7-9BC1-4627EE4E0F17}" dt="2021-01-09T09:57:08.658" v="2844" actId="26606"/>
          <ac:spMkLst>
            <pc:docMk/>
            <pc:sldMk cId="2584303690" sldId="267"/>
            <ac:spMk id="2" creationId="{4B016BAA-38FC-4B40-B36D-448912EA608E}"/>
          </ac:spMkLst>
        </pc:spChg>
        <pc:spChg chg="del">
          <ac:chgData name="Jincheng Ezra" userId="2a13fa50-73c7-4f48-9c26-f3aa1c553f8e" providerId="ADAL" clId="{26C39CD5-0F11-42B7-9BC1-4627EE4E0F17}" dt="2021-01-09T09:57:08.658" v="2844" actId="26606"/>
          <ac:spMkLst>
            <pc:docMk/>
            <pc:sldMk cId="2584303690" sldId="267"/>
            <ac:spMk id="3" creationId="{A5A981CB-88EF-4D24-8607-3636204C85D3}"/>
          </ac:spMkLst>
        </pc:spChg>
        <pc:spChg chg="add">
          <ac:chgData name="Jincheng Ezra" userId="2a13fa50-73c7-4f48-9c26-f3aa1c553f8e" providerId="ADAL" clId="{26C39CD5-0F11-42B7-9BC1-4627EE4E0F17}" dt="2021-01-09T09:57:08.658" v="2844" actId="26606"/>
          <ac:spMkLst>
            <pc:docMk/>
            <pc:sldMk cId="2584303690" sldId="267"/>
            <ac:spMk id="9" creationId="{53F29798-D584-4792-9B62-3F5F5C36D619}"/>
          </ac:spMkLst>
        </pc:spChg>
        <pc:picChg chg="add mod">
          <ac:chgData name="Jincheng Ezra" userId="2a13fa50-73c7-4f48-9c26-f3aa1c553f8e" providerId="ADAL" clId="{26C39CD5-0F11-42B7-9BC1-4627EE4E0F17}" dt="2021-01-30T05:18:49.748" v="7339"/>
          <ac:picMkLst>
            <pc:docMk/>
            <pc:sldMk cId="2584303690" sldId="267"/>
            <ac:picMk id="4" creationId="{F2C2A0C6-ED1F-48AF-90B5-D9682C68B1AE}"/>
          </ac:picMkLst>
        </pc:picChg>
      </pc:sldChg>
      <pc:sldChg chg="addSp delSp modSp new mod modNotesTx">
        <pc:chgData name="Jincheng Ezra" userId="2a13fa50-73c7-4f48-9c26-f3aa1c553f8e" providerId="ADAL" clId="{26C39CD5-0F11-42B7-9BC1-4627EE4E0F17}" dt="2021-01-30T05:46:34.422" v="9196" actId="1035"/>
        <pc:sldMkLst>
          <pc:docMk/>
          <pc:sldMk cId="3658810718" sldId="268"/>
        </pc:sldMkLst>
        <pc:spChg chg="mod">
          <ac:chgData name="Jincheng Ezra" userId="2a13fa50-73c7-4f48-9c26-f3aa1c553f8e" providerId="ADAL" clId="{26C39CD5-0F11-42B7-9BC1-4627EE4E0F17}" dt="2021-01-30T05:18:49.748" v="7339"/>
          <ac:spMkLst>
            <pc:docMk/>
            <pc:sldMk cId="3658810718" sldId="268"/>
            <ac:spMk id="2" creationId="{40C8BDFE-08D9-467E-A819-24091CB91370}"/>
          </ac:spMkLst>
        </pc:spChg>
        <pc:spChg chg="del">
          <ac:chgData name="Jincheng Ezra" userId="2a13fa50-73c7-4f48-9c26-f3aa1c553f8e" providerId="ADAL" clId="{26C39CD5-0F11-42B7-9BC1-4627EE4E0F17}" dt="2021-01-09T10:14:14.147" v="3487"/>
          <ac:spMkLst>
            <pc:docMk/>
            <pc:sldMk cId="3658810718" sldId="268"/>
            <ac:spMk id="3" creationId="{21DFAF9D-7337-4524-8867-CF0571EABC68}"/>
          </ac:spMkLst>
        </pc:spChg>
        <pc:spChg chg="add mod">
          <ac:chgData name="Jincheng Ezra" userId="2a13fa50-73c7-4f48-9c26-f3aa1c553f8e" providerId="ADAL" clId="{26C39CD5-0F11-42B7-9BC1-4627EE4E0F17}" dt="2021-01-30T05:46:34.422" v="9196" actId="1035"/>
          <ac:spMkLst>
            <pc:docMk/>
            <pc:sldMk cId="3658810718" sldId="268"/>
            <ac:spMk id="3" creationId="{94B217BD-96CF-409A-8439-7CE89E687E89}"/>
          </ac:spMkLst>
        </pc:spChg>
        <pc:spChg chg="add mod">
          <ac:chgData name="Jincheng Ezra" userId="2a13fa50-73c7-4f48-9c26-f3aa1c553f8e" providerId="ADAL" clId="{26C39CD5-0F11-42B7-9BC1-4627EE4E0F17}" dt="2021-01-30T05:46:23.054" v="9175" actId="1036"/>
          <ac:spMkLst>
            <pc:docMk/>
            <pc:sldMk cId="3658810718" sldId="268"/>
            <ac:spMk id="5" creationId="{7E97994B-81D0-4887-8BB4-15ABB59C1945}"/>
          </ac:spMkLst>
        </pc:spChg>
        <pc:spChg chg="add mod">
          <ac:chgData name="Jincheng Ezra" userId="2a13fa50-73c7-4f48-9c26-f3aa1c553f8e" providerId="ADAL" clId="{26C39CD5-0F11-42B7-9BC1-4627EE4E0F17}" dt="2021-01-30T05:46:31.772" v="9193" actId="1036"/>
          <ac:spMkLst>
            <pc:docMk/>
            <pc:sldMk cId="3658810718" sldId="268"/>
            <ac:spMk id="6" creationId="{2349605D-6D51-466B-A89D-94FF431EAE15}"/>
          </ac:spMkLst>
        </pc:spChg>
        <pc:picChg chg="add mod modCrop">
          <ac:chgData name="Jincheng Ezra" userId="2a13fa50-73c7-4f48-9c26-f3aa1c553f8e" providerId="ADAL" clId="{26C39CD5-0F11-42B7-9BC1-4627EE4E0F17}" dt="2021-01-30T05:46:26.763" v="9180" actId="1035"/>
          <ac:picMkLst>
            <pc:docMk/>
            <pc:sldMk cId="3658810718" sldId="268"/>
            <ac:picMk id="4" creationId="{089E59AB-5780-425F-905B-FE40C48B4FCE}"/>
          </ac:picMkLst>
        </pc:picChg>
      </pc:sldChg>
      <pc:sldChg chg="addSp delSp modSp new mod modNotesTx">
        <pc:chgData name="Jincheng Ezra" userId="2a13fa50-73c7-4f48-9c26-f3aa1c553f8e" providerId="ADAL" clId="{26C39CD5-0F11-42B7-9BC1-4627EE4E0F17}" dt="2021-01-30T05:50:21.166" v="9933" actId="20577"/>
        <pc:sldMkLst>
          <pc:docMk/>
          <pc:sldMk cId="4202581843" sldId="269"/>
        </pc:sldMkLst>
        <pc:spChg chg="mod">
          <ac:chgData name="Jincheng Ezra" userId="2a13fa50-73c7-4f48-9c26-f3aa1c553f8e" providerId="ADAL" clId="{26C39CD5-0F11-42B7-9BC1-4627EE4E0F17}" dt="2021-01-30T05:18:49.748" v="7339"/>
          <ac:spMkLst>
            <pc:docMk/>
            <pc:sldMk cId="4202581843" sldId="269"/>
            <ac:spMk id="2" creationId="{426EE482-26B1-4339-A965-B925FFC889FC}"/>
          </ac:spMkLst>
        </pc:spChg>
        <pc:spChg chg="del">
          <ac:chgData name="Jincheng Ezra" userId="2a13fa50-73c7-4f48-9c26-f3aa1c553f8e" providerId="ADAL" clId="{26C39CD5-0F11-42B7-9BC1-4627EE4E0F17}" dt="2021-01-09T10:17:13.812" v="4117"/>
          <ac:spMkLst>
            <pc:docMk/>
            <pc:sldMk cId="4202581843" sldId="269"/>
            <ac:spMk id="3" creationId="{9A6765FA-2ABA-4D90-A0FF-8C708E980696}"/>
          </ac:spMkLst>
        </pc:spChg>
        <pc:spChg chg="add mod">
          <ac:chgData name="Jincheng Ezra" userId="2a13fa50-73c7-4f48-9c26-f3aa1c553f8e" providerId="ADAL" clId="{26C39CD5-0F11-42B7-9BC1-4627EE4E0F17}" dt="2021-01-30T05:50:21.166" v="9933" actId="20577"/>
          <ac:spMkLst>
            <pc:docMk/>
            <pc:sldMk cId="4202581843" sldId="269"/>
            <ac:spMk id="3" creationId="{BF21B2CE-897A-41E7-AA4A-39EF1CBA5B9B}"/>
          </ac:spMkLst>
        </pc:spChg>
        <pc:spChg chg="add mod">
          <ac:chgData name="Jincheng Ezra" userId="2a13fa50-73c7-4f48-9c26-f3aa1c553f8e" providerId="ADAL" clId="{26C39CD5-0F11-42B7-9BC1-4627EE4E0F17}" dt="2021-01-30T05:50:09.868" v="9929" actId="1035"/>
          <ac:spMkLst>
            <pc:docMk/>
            <pc:sldMk cId="4202581843" sldId="269"/>
            <ac:spMk id="5" creationId="{E9B45410-46F1-4ED6-A5F2-1F7E521C5194}"/>
          </ac:spMkLst>
        </pc:spChg>
        <pc:spChg chg="add mod">
          <ac:chgData name="Jincheng Ezra" userId="2a13fa50-73c7-4f48-9c26-f3aa1c553f8e" providerId="ADAL" clId="{26C39CD5-0F11-42B7-9BC1-4627EE4E0F17}" dt="2021-01-30T05:50:09.868" v="9929" actId="1035"/>
          <ac:spMkLst>
            <pc:docMk/>
            <pc:sldMk cId="4202581843" sldId="269"/>
            <ac:spMk id="6" creationId="{E4805698-B53F-4B32-BD90-203896D6B2EB}"/>
          </ac:spMkLst>
        </pc:spChg>
        <pc:picChg chg="add mod">
          <ac:chgData name="Jincheng Ezra" userId="2a13fa50-73c7-4f48-9c26-f3aa1c553f8e" providerId="ADAL" clId="{26C39CD5-0F11-42B7-9BC1-4627EE4E0F17}" dt="2021-01-30T05:50:09.868" v="9929" actId="1035"/>
          <ac:picMkLst>
            <pc:docMk/>
            <pc:sldMk cId="4202581843" sldId="269"/>
            <ac:picMk id="4" creationId="{79D69A5B-B5AE-4AD1-9369-4378A9ABBCEC}"/>
          </ac:picMkLst>
        </pc:picChg>
      </pc:sldChg>
      <pc:sldChg chg="addSp delSp modSp new mod modNotesTx">
        <pc:chgData name="Jincheng Ezra" userId="2a13fa50-73c7-4f48-9c26-f3aa1c553f8e" providerId="ADAL" clId="{26C39CD5-0F11-42B7-9BC1-4627EE4E0F17}" dt="2021-01-30T05:58:35.133" v="10623" actId="1076"/>
        <pc:sldMkLst>
          <pc:docMk/>
          <pc:sldMk cId="3832714675" sldId="270"/>
        </pc:sldMkLst>
        <pc:spChg chg="mod">
          <ac:chgData name="Jincheng Ezra" userId="2a13fa50-73c7-4f48-9c26-f3aa1c553f8e" providerId="ADAL" clId="{26C39CD5-0F11-42B7-9BC1-4627EE4E0F17}" dt="2021-01-30T05:18:49.748" v="7339"/>
          <ac:spMkLst>
            <pc:docMk/>
            <pc:sldMk cId="3832714675" sldId="270"/>
            <ac:spMk id="2" creationId="{0B3734DC-3AA2-4A34-974B-EA874E28634A}"/>
          </ac:spMkLst>
        </pc:spChg>
        <pc:spChg chg="del">
          <ac:chgData name="Jincheng Ezra" userId="2a13fa50-73c7-4f48-9c26-f3aa1c553f8e" providerId="ADAL" clId="{26C39CD5-0F11-42B7-9BC1-4627EE4E0F17}" dt="2021-01-09T10:18:49.364" v="4166" actId="478"/>
          <ac:spMkLst>
            <pc:docMk/>
            <pc:sldMk cId="3832714675" sldId="270"/>
            <ac:spMk id="3" creationId="{383A1E72-FB25-4466-A245-7A2B90A37A88}"/>
          </ac:spMkLst>
        </pc:spChg>
        <pc:spChg chg="add mod">
          <ac:chgData name="Jincheng Ezra" userId="2a13fa50-73c7-4f48-9c26-f3aa1c553f8e" providerId="ADAL" clId="{26C39CD5-0F11-42B7-9BC1-4627EE4E0F17}" dt="2021-01-30T05:58:35.133" v="10623" actId="1076"/>
          <ac:spMkLst>
            <pc:docMk/>
            <pc:sldMk cId="3832714675" sldId="270"/>
            <ac:spMk id="3" creationId="{D031D860-DFA0-496B-BB6A-FF7039F50C78}"/>
          </ac:spMkLst>
        </pc:spChg>
        <pc:spChg chg="add mod">
          <ac:chgData name="Jincheng Ezra" userId="2a13fa50-73c7-4f48-9c26-f3aa1c553f8e" providerId="ADAL" clId="{26C39CD5-0F11-42B7-9BC1-4627EE4E0F17}" dt="2021-01-30T05:58:33.486" v="10622" actId="1035"/>
          <ac:spMkLst>
            <pc:docMk/>
            <pc:sldMk cId="3832714675" sldId="270"/>
            <ac:spMk id="5" creationId="{5282D3FB-DA33-4465-AD1F-0406F5A4FDF4}"/>
          </ac:spMkLst>
        </pc:spChg>
        <pc:picChg chg="add mod">
          <ac:chgData name="Jincheng Ezra" userId="2a13fa50-73c7-4f48-9c26-f3aa1c553f8e" providerId="ADAL" clId="{26C39CD5-0F11-42B7-9BC1-4627EE4E0F17}" dt="2021-01-30T05:58:33.486" v="10622" actId="1035"/>
          <ac:picMkLst>
            <pc:docMk/>
            <pc:sldMk cId="3832714675" sldId="270"/>
            <ac:picMk id="4" creationId="{46EC33CE-5F51-47AD-A545-A79FCA0359A5}"/>
          </ac:picMkLst>
        </pc:picChg>
      </pc:sldChg>
      <pc:sldChg chg="addSp delSp modSp add del mod">
        <pc:chgData name="Jincheng Ezra" userId="2a13fa50-73c7-4f48-9c26-f3aa1c553f8e" providerId="ADAL" clId="{26C39CD5-0F11-42B7-9BC1-4627EE4E0F17}" dt="2021-01-30T05:20:44.735" v="7357" actId="47"/>
        <pc:sldMkLst>
          <pc:docMk/>
          <pc:sldMk cId="443762260" sldId="271"/>
        </pc:sldMkLst>
        <pc:spChg chg="add mod">
          <ac:chgData name="Jincheng Ezra" userId="2a13fa50-73c7-4f48-9c26-f3aa1c553f8e" providerId="ADAL" clId="{26C39CD5-0F11-42B7-9BC1-4627EE4E0F17}" dt="2021-01-19T06:18:21.355" v="5745" actId="1037"/>
          <ac:spMkLst>
            <pc:docMk/>
            <pc:sldMk cId="443762260" sldId="271"/>
            <ac:spMk id="6" creationId="{448CD7B7-03F5-4231-BAED-558189E3657A}"/>
          </ac:spMkLst>
        </pc:spChg>
        <pc:spChg chg="add mod">
          <ac:chgData name="Jincheng Ezra" userId="2a13fa50-73c7-4f48-9c26-f3aa1c553f8e" providerId="ADAL" clId="{26C39CD5-0F11-42B7-9BC1-4627EE4E0F17}" dt="2021-01-19T06:20:12.346" v="5795" actId="1036"/>
          <ac:spMkLst>
            <pc:docMk/>
            <pc:sldMk cId="443762260" sldId="271"/>
            <ac:spMk id="7" creationId="{D0247410-49AC-4723-B882-D36984D4565D}"/>
          </ac:spMkLst>
        </pc:spChg>
        <pc:picChg chg="add mod">
          <ac:chgData name="Jincheng Ezra" userId="2a13fa50-73c7-4f48-9c26-f3aa1c553f8e" providerId="ADAL" clId="{26C39CD5-0F11-42B7-9BC1-4627EE4E0F17}" dt="2021-01-09T10:01:40.268" v="3462" actId="1036"/>
          <ac:picMkLst>
            <pc:docMk/>
            <pc:sldMk cId="443762260" sldId="271"/>
            <ac:picMk id="5" creationId="{45C077C1-9D5E-42EE-B14A-FFC5B5919604}"/>
          </ac:picMkLst>
        </pc:picChg>
        <pc:picChg chg="del">
          <ac:chgData name="Jincheng Ezra" userId="2a13fa50-73c7-4f48-9c26-f3aa1c553f8e" providerId="ADAL" clId="{26C39CD5-0F11-42B7-9BC1-4627EE4E0F17}" dt="2021-01-09T10:01:28.298" v="3452" actId="478"/>
          <ac:picMkLst>
            <pc:docMk/>
            <pc:sldMk cId="443762260" sldId="271"/>
            <ac:picMk id="8" creationId="{BCD44A39-A2DB-4323-B7F6-CC4427188317}"/>
          </ac:picMkLst>
        </pc:picChg>
      </pc:sldChg>
      <pc:sldChg chg="addSp delSp modSp new mod setBg modNotesTx">
        <pc:chgData name="Jincheng Ezra" userId="2a13fa50-73c7-4f48-9c26-f3aa1c553f8e" providerId="ADAL" clId="{26C39CD5-0F11-42B7-9BC1-4627EE4E0F17}" dt="2021-01-30T05:58:23.991" v="10611" actId="2710"/>
        <pc:sldMkLst>
          <pc:docMk/>
          <pc:sldMk cId="3315402136" sldId="272"/>
        </pc:sldMkLst>
        <pc:spChg chg="mod">
          <ac:chgData name="Jincheng Ezra" userId="2a13fa50-73c7-4f48-9c26-f3aa1c553f8e" providerId="ADAL" clId="{26C39CD5-0F11-42B7-9BC1-4627EE4E0F17}" dt="2021-01-30T05:18:49.748" v="7339"/>
          <ac:spMkLst>
            <pc:docMk/>
            <pc:sldMk cId="3315402136" sldId="272"/>
            <ac:spMk id="2" creationId="{2096810A-63B0-4029-AB2D-A81D8CAFAC58}"/>
          </ac:spMkLst>
        </pc:spChg>
        <pc:spChg chg="add mod">
          <ac:chgData name="Jincheng Ezra" userId="2a13fa50-73c7-4f48-9c26-f3aa1c553f8e" providerId="ADAL" clId="{26C39CD5-0F11-42B7-9BC1-4627EE4E0F17}" dt="2021-01-30T05:58:23.991" v="10611" actId="2710"/>
          <ac:spMkLst>
            <pc:docMk/>
            <pc:sldMk cId="3315402136" sldId="272"/>
            <ac:spMk id="3" creationId="{5C4EF912-69DD-4774-A7CA-8473D5A8F87E}"/>
          </ac:spMkLst>
        </pc:spChg>
        <pc:spChg chg="del">
          <ac:chgData name="Jincheng Ezra" userId="2a13fa50-73c7-4f48-9c26-f3aa1c553f8e" providerId="ADAL" clId="{26C39CD5-0F11-42B7-9BC1-4627EE4E0F17}" dt="2021-01-09T10:25:29.133" v="4189"/>
          <ac:spMkLst>
            <pc:docMk/>
            <pc:sldMk cId="3315402136" sldId="272"/>
            <ac:spMk id="3" creationId="{C732BA4E-190C-4B6A-BCB9-8BF7202336FE}"/>
          </ac:spMkLst>
        </pc:spChg>
        <pc:spChg chg="add del">
          <ac:chgData name="Jincheng Ezra" userId="2a13fa50-73c7-4f48-9c26-f3aa1c553f8e" providerId="ADAL" clId="{26C39CD5-0F11-42B7-9BC1-4627EE4E0F17}" dt="2021-01-09T10:25:37.020" v="4191" actId="26606"/>
          <ac:spMkLst>
            <pc:docMk/>
            <pc:sldMk cId="3315402136" sldId="272"/>
            <ac:spMk id="9" creationId="{53F29798-D584-4792-9B62-3F5F5C36D619}"/>
          </ac:spMkLst>
        </pc:spChg>
        <pc:picChg chg="add mod">
          <ac:chgData name="Jincheng Ezra" userId="2a13fa50-73c7-4f48-9c26-f3aa1c553f8e" providerId="ADAL" clId="{26C39CD5-0F11-42B7-9BC1-4627EE4E0F17}" dt="2021-01-30T05:56:48.141" v="10403" actId="1035"/>
          <ac:picMkLst>
            <pc:docMk/>
            <pc:sldMk cId="3315402136" sldId="272"/>
            <ac:picMk id="4" creationId="{BACFD9F9-44A6-4D9C-B8C9-0658309A2664}"/>
          </ac:picMkLst>
        </pc:picChg>
      </pc:sldChg>
      <pc:sldChg chg="addSp delSp modSp new mod modNotesTx">
        <pc:chgData name="Jincheng Ezra" userId="2a13fa50-73c7-4f48-9c26-f3aa1c553f8e" providerId="ADAL" clId="{26C39CD5-0F11-42B7-9BC1-4627EE4E0F17}" dt="2021-01-30T06:05:48.534" v="10980" actId="1076"/>
        <pc:sldMkLst>
          <pc:docMk/>
          <pc:sldMk cId="326935531" sldId="273"/>
        </pc:sldMkLst>
        <pc:spChg chg="mod">
          <ac:chgData name="Jincheng Ezra" userId="2a13fa50-73c7-4f48-9c26-f3aa1c553f8e" providerId="ADAL" clId="{26C39CD5-0F11-42B7-9BC1-4627EE4E0F17}" dt="2021-01-30T05:18:49.748" v="7339"/>
          <ac:spMkLst>
            <pc:docMk/>
            <pc:sldMk cId="326935531" sldId="273"/>
            <ac:spMk id="2" creationId="{A2011B33-0E28-4EAD-A354-3ABD04A3B5ED}"/>
          </ac:spMkLst>
        </pc:spChg>
        <pc:spChg chg="add del mod">
          <ac:chgData name="Jincheng Ezra" userId="2a13fa50-73c7-4f48-9c26-f3aa1c553f8e" providerId="ADAL" clId="{26C39CD5-0F11-42B7-9BC1-4627EE4E0F17}" dt="2021-01-30T05:58:59.296" v="10627"/>
          <ac:spMkLst>
            <pc:docMk/>
            <pc:sldMk cId="326935531" sldId="273"/>
            <ac:spMk id="3" creationId="{4929F6BB-FAA0-450A-A290-66B2CCD85233}"/>
          </ac:spMkLst>
        </pc:spChg>
        <pc:spChg chg="del">
          <ac:chgData name="Jincheng Ezra" userId="2a13fa50-73c7-4f48-9c26-f3aa1c553f8e" providerId="ADAL" clId="{26C39CD5-0F11-42B7-9BC1-4627EE4E0F17}" dt="2021-01-09T10:27:28.551" v="4477" actId="478"/>
          <ac:spMkLst>
            <pc:docMk/>
            <pc:sldMk cId="326935531" sldId="273"/>
            <ac:spMk id="3" creationId="{7C58989D-2F97-4822-AA0B-DAEA8258E266}"/>
          </ac:spMkLst>
        </pc:spChg>
        <pc:spChg chg="add mod">
          <ac:chgData name="Jincheng Ezra" userId="2a13fa50-73c7-4f48-9c26-f3aa1c553f8e" providerId="ADAL" clId="{26C39CD5-0F11-42B7-9BC1-4627EE4E0F17}" dt="2021-01-30T06:05:48.534" v="10980" actId="1076"/>
          <ac:spMkLst>
            <pc:docMk/>
            <pc:sldMk cId="326935531" sldId="273"/>
            <ac:spMk id="5" creationId="{4BA9B35E-F99A-49C6-99C9-716F3D6CEF9B}"/>
          </ac:spMkLst>
        </pc:spChg>
        <pc:picChg chg="add mod modCrop">
          <ac:chgData name="Jincheng Ezra" userId="2a13fa50-73c7-4f48-9c26-f3aa1c553f8e" providerId="ADAL" clId="{26C39CD5-0F11-42B7-9BC1-4627EE4E0F17}" dt="2021-01-30T05:58:52.919" v="10624" actId="1076"/>
          <ac:picMkLst>
            <pc:docMk/>
            <pc:sldMk cId="326935531" sldId="273"/>
            <ac:picMk id="4" creationId="{2577A36F-3ED9-42C3-A351-214C83EB34C7}"/>
          </ac:picMkLst>
        </pc:picChg>
      </pc:sldChg>
      <pc:sldChg chg="addSp delSp modSp new mod modNotesTx">
        <pc:chgData name="Jincheng Ezra" userId="2a13fa50-73c7-4f48-9c26-f3aa1c553f8e" providerId="ADAL" clId="{26C39CD5-0F11-42B7-9BC1-4627EE4E0F17}" dt="2021-01-30T07:48:14.932" v="11168" actId="404"/>
        <pc:sldMkLst>
          <pc:docMk/>
          <pc:sldMk cId="3158401749" sldId="274"/>
        </pc:sldMkLst>
        <pc:spChg chg="mod">
          <ac:chgData name="Jincheng Ezra" userId="2a13fa50-73c7-4f48-9c26-f3aa1c553f8e" providerId="ADAL" clId="{26C39CD5-0F11-42B7-9BC1-4627EE4E0F17}" dt="2021-01-30T05:18:49.748" v="7339"/>
          <ac:spMkLst>
            <pc:docMk/>
            <pc:sldMk cId="3158401749" sldId="274"/>
            <ac:spMk id="2" creationId="{D32C1A3B-DA0C-4F3F-B799-2B70EA0844F6}"/>
          </ac:spMkLst>
        </pc:spChg>
        <pc:spChg chg="add mod">
          <ac:chgData name="Jincheng Ezra" userId="2a13fa50-73c7-4f48-9c26-f3aa1c553f8e" providerId="ADAL" clId="{26C39CD5-0F11-42B7-9BC1-4627EE4E0F17}" dt="2021-01-30T07:48:14.932" v="11168" actId="404"/>
          <ac:spMkLst>
            <pc:docMk/>
            <pc:sldMk cId="3158401749" sldId="274"/>
            <ac:spMk id="3" creationId="{1A7F70AB-1066-4ED1-B2F4-826DAF4E0CAA}"/>
          </ac:spMkLst>
        </pc:spChg>
        <pc:spChg chg="del">
          <ac:chgData name="Jincheng Ezra" userId="2a13fa50-73c7-4f48-9c26-f3aa1c553f8e" providerId="ADAL" clId="{26C39CD5-0F11-42B7-9BC1-4627EE4E0F17}" dt="2021-01-09T10:29:00.074" v="4715" actId="478"/>
          <ac:spMkLst>
            <pc:docMk/>
            <pc:sldMk cId="3158401749" sldId="274"/>
            <ac:spMk id="3" creationId="{6E7494A7-2525-4791-A369-D3B52D1ED1CD}"/>
          </ac:spMkLst>
        </pc:spChg>
        <pc:picChg chg="add mod">
          <ac:chgData name="Jincheng Ezra" userId="2a13fa50-73c7-4f48-9c26-f3aa1c553f8e" providerId="ADAL" clId="{26C39CD5-0F11-42B7-9BC1-4627EE4E0F17}" dt="2021-01-30T07:47:11.055" v="10983" actId="1076"/>
          <ac:picMkLst>
            <pc:docMk/>
            <pc:sldMk cId="3158401749" sldId="274"/>
            <ac:picMk id="4" creationId="{7CB1F5C4-3F09-42C9-99CF-86170EF197A2}"/>
          </ac:picMkLst>
        </pc:picChg>
      </pc:sldChg>
      <pc:sldChg chg="addSp delSp modSp new mod modNotesTx">
        <pc:chgData name="Jincheng Ezra" userId="2a13fa50-73c7-4f48-9c26-f3aa1c553f8e" providerId="ADAL" clId="{26C39CD5-0F11-42B7-9BC1-4627EE4E0F17}" dt="2021-01-30T07:50:09.348" v="11429" actId="1076"/>
        <pc:sldMkLst>
          <pc:docMk/>
          <pc:sldMk cId="3896032410" sldId="275"/>
        </pc:sldMkLst>
        <pc:spChg chg="mod">
          <ac:chgData name="Jincheng Ezra" userId="2a13fa50-73c7-4f48-9c26-f3aa1c553f8e" providerId="ADAL" clId="{26C39CD5-0F11-42B7-9BC1-4627EE4E0F17}" dt="2021-01-30T05:18:49.748" v="7339"/>
          <ac:spMkLst>
            <pc:docMk/>
            <pc:sldMk cId="3896032410" sldId="275"/>
            <ac:spMk id="2" creationId="{AF25D143-88D9-40BF-AB96-B71FBAC49E50}"/>
          </ac:spMkLst>
        </pc:spChg>
        <pc:spChg chg="add mod">
          <ac:chgData name="Jincheng Ezra" userId="2a13fa50-73c7-4f48-9c26-f3aa1c553f8e" providerId="ADAL" clId="{26C39CD5-0F11-42B7-9BC1-4627EE4E0F17}" dt="2021-01-30T07:50:09.348" v="11429" actId="1076"/>
          <ac:spMkLst>
            <pc:docMk/>
            <pc:sldMk cId="3896032410" sldId="275"/>
            <ac:spMk id="3" creationId="{708A2DA6-D0FD-4B00-9DBA-314243E9A7A1}"/>
          </ac:spMkLst>
        </pc:spChg>
        <pc:spChg chg="del">
          <ac:chgData name="Jincheng Ezra" userId="2a13fa50-73c7-4f48-9c26-f3aa1c553f8e" providerId="ADAL" clId="{26C39CD5-0F11-42B7-9BC1-4627EE4E0F17}" dt="2021-01-09T10:29:17.379" v="4717"/>
          <ac:spMkLst>
            <pc:docMk/>
            <pc:sldMk cId="3896032410" sldId="275"/>
            <ac:spMk id="3" creationId="{B2682E26-3D02-4DE8-9209-3A1C10502181}"/>
          </ac:spMkLst>
        </pc:spChg>
        <pc:spChg chg="add mod">
          <ac:chgData name="Jincheng Ezra" userId="2a13fa50-73c7-4f48-9c26-f3aa1c553f8e" providerId="ADAL" clId="{26C39CD5-0F11-42B7-9BC1-4627EE4E0F17}" dt="2021-01-30T07:48:34.501" v="11196" actId="1036"/>
          <ac:spMkLst>
            <pc:docMk/>
            <pc:sldMk cId="3896032410" sldId="275"/>
            <ac:spMk id="5" creationId="{BB9CC637-0CD3-4376-92FE-D9D6DFAEC8B0}"/>
          </ac:spMkLst>
        </pc:spChg>
        <pc:picChg chg="add mod modCrop">
          <ac:chgData name="Jincheng Ezra" userId="2a13fa50-73c7-4f48-9c26-f3aa1c553f8e" providerId="ADAL" clId="{26C39CD5-0F11-42B7-9BC1-4627EE4E0F17}" dt="2021-01-30T07:48:34.501" v="11196" actId="1036"/>
          <ac:picMkLst>
            <pc:docMk/>
            <pc:sldMk cId="3896032410" sldId="275"/>
            <ac:picMk id="4" creationId="{748B3494-A4C6-4A33-8DCB-A6EBD058A195}"/>
          </ac:picMkLst>
        </pc:picChg>
      </pc:sldChg>
      <pc:sldChg chg="addSp delSp modSp new mod modNotesTx">
        <pc:chgData name="Jincheng Ezra" userId="2a13fa50-73c7-4f48-9c26-f3aa1c553f8e" providerId="ADAL" clId="{26C39CD5-0F11-42B7-9BC1-4627EE4E0F17}" dt="2021-01-30T07:51:35.483" v="11660" actId="403"/>
        <pc:sldMkLst>
          <pc:docMk/>
          <pc:sldMk cId="2601219338" sldId="276"/>
        </pc:sldMkLst>
        <pc:spChg chg="mod">
          <ac:chgData name="Jincheng Ezra" userId="2a13fa50-73c7-4f48-9c26-f3aa1c553f8e" providerId="ADAL" clId="{26C39CD5-0F11-42B7-9BC1-4627EE4E0F17}" dt="2021-01-30T05:18:49.748" v="7339"/>
          <ac:spMkLst>
            <pc:docMk/>
            <pc:sldMk cId="2601219338" sldId="276"/>
            <ac:spMk id="2" creationId="{230CC6DC-CD4C-42A0-85F0-80E316898CC2}"/>
          </ac:spMkLst>
        </pc:spChg>
        <pc:spChg chg="del">
          <ac:chgData name="Jincheng Ezra" userId="2a13fa50-73c7-4f48-9c26-f3aa1c553f8e" providerId="ADAL" clId="{26C39CD5-0F11-42B7-9BC1-4627EE4E0F17}" dt="2021-01-09T10:30:34.230" v="4750" actId="478"/>
          <ac:spMkLst>
            <pc:docMk/>
            <pc:sldMk cId="2601219338" sldId="276"/>
            <ac:spMk id="3" creationId="{61752FB6-E51D-4015-ABB2-B709E47EDF21}"/>
          </ac:spMkLst>
        </pc:spChg>
        <pc:spChg chg="add mod">
          <ac:chgData name="Jincheng Ezra" userId="2a13fa50-73c7-4f48-9c26-f3aa1c553f8e" providerId="ADAL" clId="{26C39CD5-0F11-42B7-9BC1-4627EE4E0F17}" dt="2021-01-30T07:51:35.483" v="11660" actId="403"/>
          <ac:spMkLst>
            <pc:docMk/>
            <pc:sldMk cId="2601219338" sldId="276"/>
            <ac:spMk id="3" creationId="{863C9CE4-68DF-409E-AC8A-838931F3397F}"/>
          </ac:spMkLst>
        </pc:spChg>
        <pc:picChg chg="add mod modCrop">
          <ac:chgData name="Jincheng Ezra" userId="2a13fa50-73c7-4f48-9c26-f3aa1c553f8e" providerId="ADAL" clId="{26C39CD5-0F11-42B7-9BC1-4627EE4E0F17}" dt="2021-01-30T07:50:32.210" v="11432" actId="1076"/>
          <ac:picMkLst>
            <pc:docMk/>
            <pc:sldMk cId="2601219338" sldId="276"/>
            <ac:picMk id="4" creationId="{9F3E932C-298D-42B3-AB28-537486ED6F04}"/>
          </ac:picMkLst>
        </pc:picChg>
      </pc:sldChg>
      <pc:sldChg chg="addSp delSp modSp new mod">
        <pc:chgData name="Jincheng Ezra" userId="2a13fa50-73c7-4f48-9c26-f3aa1c553f8e" providerId="ADAL" clId="{26C39CD5-0F11-42B7-9BC1-4627EE4E0F17}" dt="2021-01-30T05:18:49.748" v="7339"/>
        <pc:sldMkLst>
          <pc:docMk/>
          <pc:sldMk cId="1401488439" sldId="277"/>
        </pc:sldMkLst>
        <pc:spChg chg="mod">
          <ac:chgData name="Jincheng Ezra" userId="2a13fa50-73c7-4f48-9c26-f3aa1c553f8e" providerId="ADAL" clId="{26C39CD5-0F11-42B7-9BC1-4627EE4E0F17}" dt="2021-01-30T05:18:49.748" v="7339"/>
          <ac:spMkLst>
            <pc:docMk/>
            <pc:sldMk cId="1401488439" sldId="277"/>
            <ac:spMk id="2" creationId="{62DC0D57-DE1B-4B89-BDFD-0656C05C091D}"/>
          </ac:spMkLst>
        </pc:spChg>
        <pc:spChg chg="del">
          <ac:chgData name="Jincheng Ezra" userId="2a13fa50-73c7-4f48-9c26-f3aa1c553f8e" providerId="ADAL" clId="{26C39CD5-0F11-42B7-9BC1-4627EE4E0F17}" dt="2021-01-09T10:30:56.640" v="4757" actId="478"/>
          <ac:spMkLst>
            <pc:docMk/>
            <pc:sldMk cId="1401488439" sldId="277"/>
            <ac:spMk id="3" creationId="{0282B0B8-C92C-4B43-9832-2966F607848C}"/>
          </ac:spMkLst>
        </pc:spChg>
        <pc:picChg chg="add mod">
          <ac:chgData name="Jincheng Ezra" userId="2a13fa50-73c7-4f48-9c26-f3aa1c553f8e" providerId="ADAL" clId="{26C39CD5-0F11-42B7-9BC1-4627EE4E0F17}" dt="2021-01-09T11:06:17.941" v="4979" actId="14100"/>
          <ac:picMkLst>
            <pc:docMk/>
            <pc:sldMk cId="1401488439" sldId="277"/>
            <ac:picMk id="4" creationId="{9742FFDD-355E-48C7-A5E8-3CE8FF9717F5}"/>
          </ac:picMkLst>
        </pc:picChg>
      </pc:sldChg>
      <pc:sldChg chg="addSp delSp modSp new mod modNotesTx">
        <pc:chgData name="Jincheng Ezra" userId="2a13fa50-73c7-4f48-9c26-f3aa1c553f8e" providerId="ADAL" clId="{26C39CD5-0F11-42B7-9BC1-4627EE4E0F17}" dt="2021-01-30T07:53:27.426" v="11890" actId="1076"/>
        <pc:sldMkLst>
          <pc:docMk/>
          <pc:sldMk cId="1874076691" sldId="278"/>
        </pc:sldMkLst>
        <pc:spChg chg="mod">
          <ac:chgData name="Jincheng Ezra" userId="2a13fa50-73c7-4f48-9c26-f3aa1c553f8e" providerId="ADAL" clId="{26C39CD5-0F11-42B7-9BC1-4627EE4E0F17}" dt="2021-01-30T05:18:49.748" v="7339"/>
          <ac:spMkLst>
            <pc:docMk/>
            <pc:sldMk cId="1874076691" sldId="278"/>
            <ac:spMk id="2" creationId="{D64E5578-B6ED-4F1C-95E7-AFB3BDA59387}"/>
          </ac:spMkLst>
        </pc:spChg>
        <pc:spChg chg="add mod">
          <ac:chgData name="Jincheng Ezra" userId="2a13fa50-73c7-4f48-9c26-f3aa1c553f8e" providerId="ADAL" clId="{26C39CD5-0F11-42B7-9BC1-4627EE4E0F17}" dt="2021-01-30T07:53:27.426" v="11890" actId="1076"/>
          <ac:spMkLst>
            <pc:docMk/>
            <pc:sldMk cId="1874076691" sldId="278"/>
            <ac:spMk id="3" creationId="{17DEC4CE-C8C2-4500-9C63-20D3E472D3D3}"/>
          </ac:spMkLst>
        </pc:spChg>
        <pc:spChg chg="del">
          <ac:chgData name="Jincheng Ezra" userId="2a13fa50-73c7-4f48-9c26-f3aa1c553f8e" providerId="ADAL" clId="{26C39CD5-0F11-42B7-9BC1-4627EE4E0F17}" dt="2021-01-09T11:06:50.332" v="5006" actId="478"/>
          <ac:spMkLst>
            <pc:docMk/>
            <pc:sldMk cId="1874076691" sldId="278"/>
            <ac:spMk id="3" creationId="{5EFC4208-1335-4BA6-B5E9-379EE4B817F8}"/>
          </ac:spMkLst>
        </pc:spChg>
        <pc:picChg chg="add mod modCrop">
          <ac:chgData name="Jincheng Ezra" userId="2a13fa50-73c7-4f48-9c26-f3aa1c553f8e" providerId="ADAL" clId="{26C39CD5-0F11-42B7-9BC1-4627EE4E0F17}" dt="2021-01-30T07:51:57.528" v="11661" actId="1076"/>
          <ac:picMkLst>
            <pc:docMk/>
            <pc:sldMk cId="1874076691" sldId="278"/>
            <ac:picMk id="4" creationId="{569F82BB-3DB0-435C-B3BC-94256F9D7166}"/>
          </ac:picMkLst>
        </pc:picChg>
      </pc:sldChg>
      <pc:sldChg chg="addSp delSp modSp new mod modNotesTx">
        <pc:chgData name="Jincheng Ezra" userId="2a13fa50-73c7-4f48-9c26-f3aa1c553f8e" providerId="ADAL" clId="{26C39CD5-0F11-42B7-9BC1-4627EE4E0F17}" dt="2021-01-30T07:55:02.984" v="12106" actId="27107"/>
        <pc:sldMkLst>
          <pc:docMk/>
          <pc:sldMk cId="974020765" sldId="279"/>
        </pc:sldMkLst>
        <pc:spChg chg="mod">
          <ac:chgData name="Jincheng Ezra" userId="2a13fa50-73c7-4f48-9c26-f3aa1c553f8e" providerId="ADAL" clId="{26C39CD5-0F11-42B7-9BC1-4627EE4E0F17}" dt="2021-01-30T05:18:49.748" v="7339"/>
          <ac:spMkLst>
            <pc:docMk/>
            <pc:sldMk cId="974020765" sldId="279"/>
            <ac:spMk id="2" creationId="{11396959-8659-4571-ADE1-9E6C1723D8C1}"/>
          </ac:spMkLst>
        </pc:spChg>
        <pc:spChg chg="add mod">
          <ac:chgData name="Jincheng Ezra" userId="2a13fa50-73c7-4f48-9c26-f3aa1c553f8e" providerId="ADAL" clId="{26C39CD5-0F11-42B7-9BC1-4627EE4E0F17}" dt="2021-01-30T07:55:02.984" v="12106" actId="27107"/>
          <ac:spMkLst>
            <pc:docMk/>
            <pc:sldMk cId="974020765" sldId="279"/>
            <ac:spMk id="3" creationId="{4A7E4405-2E95-46BD-9C0E-69E4AB903796}"/>
          </ac:spMkLst>
        </pc:spChg>
        <pc:spChg chg="del">
          <ac:chgData name="Jincheng Ezra" userId="2a13fa50-73c7-4f48-9c26-f3aa1c553f8e" providerId="ADAL" clId="{26C39CD5-0F11-42B7-9BC1-4627EE4E0F17}" dt="2021-01-09T11:08:29.154" v="5232" actId="478"/>
          <ac:spMkLst>
            <pc:docMk/>
            <pc:sldMk cId="974020765" sldId="279"/>
            <ac:spMk id="3" creationId="{55CEF438-E400-4CF9-9ED3-5DD8E305C299}"/>
          </ac:spMkLst>
        </pc:spChg>
        <pc:picChg chg="add mod">
          <ac:chgData name="Jincheng Ezra" userId="2a13fa50-73c7-4f48-9c26-f3aa1c553f8e" providerId="ADAL" clId="{26C39CD5-0F11-42B7-9BC1-4627EE4E0F17}" dt="2021-01-30T07:53:43.537" v="11891" actId="1076"/>
          <ac:picMkLst>
            <pc:docMk/>
            <pc:sldMk cId="974020765" sldId="279"/>
            <ac:picMk id="4" creationId="{C47935C0-5316-428A-A511-BD2862CEC74E}"/>
          </ac:picMkLst>
        </pc:picChg>
      </pc:sldChg>
      <pc:sldChg chg="modSp new del mod">
        <pc:chgData name="Jincheng Ezra" userId="2a13fa50-73c7-4f48-9c26-f3aa1c553f8e" providerId="ADAL" clId="{26C39CD5-0F11-42B7-9BC1-4627EE4E0F17}" dt="2021-01-09T11:07:57.551" v="5221" actId="47"/>
        <pc:sldMkLst>
          <pc:docMk/>
          <pc:sldMk cId="1337176047" sldId="280"/>
        </pc:sldMkLst>
        <pc:spChg chg="mod">
          <ac:chgData name="Jincheng Ezra" userId="2a13fa50-73c7-4f48-9c26-f3aa1c553f8e" providerId="ADAL" clId="{26C39CD5-0F11-42B7-9BC1-4627EE4E0F17}" dt="2021-01-09T11:06:33.309" v="5000"/>
          <ac:spMkLst>
            <pc:docMk/>
            <pc:sldMk cId="1337176047" sldId="280"/>
            <ac:spMk id="2" creationId="{2CD0EA58-C395-468D-8721-E37064CD8E10}"/>
          </ac:spMkLst>
        </pc:spChg>
      </pc:sldChg>
      <pc:sldChg chg="modSp">
        <pc:chgData name="Jincheng Ezra" userId="2a13fa50-73c7-4f48-9c26-f3aa1c553f8e" providerId="ADAL" clId="{26C39CD5-0F11-42B7-9BC1-4627EE4E0F17}" dt="2021-01-30T05:18:49.748" v="7339"/>
        <pc:sldMkLst>
          <pc:docMk/>
          <pc:sldMk cId="3358319108" sldId="283"/>
        </pc:sldMkLst>
        <pc:spChg chg="mod">
          <ac:chgData name="Jincheng Ezra" userId="2a13fa50-73c7-4f48-9c26-f3aa1c553f8e" providerId="ADAL" clId="{26C39CD5-0F11-42B7-9BC1-4627EE4E0F17}" dt="2021-01-30T05:18:49.748" v="7339"/>
          <ac:spMkLst>
            <pc:docMk/>
            <pc:sldMk cId="3358319108" sldId="283"/>
            <ac:spMk id="2" creationId="{D806A68B-A7DA-452C-84D2-D5EDAEDA82B4}"/>
          </ac:spMkLst>
        </pc:spChg>
        <pc:spChg chg="mod">
          <ac:chgData name="Jincheng Ezra" userId="2a13fa50-73c7-4f48-9c26-f3aa1c553f8e" providerId="ADAL" clId="{26C39CD5-0F11-42B7-9BC1-4627EE4E0F17}" dt="2021-01-30T05:18:49.748" v="7339"/>
          <ac:spMkLst>
            <pc:docMk/>
            <pc:sldMk cId="3358319108" sldId="283"/>
            <ac:spMk id="3" creationId="{E631469C-BF9E-48CC-A286-FFE0D509B507}"/>
          </ac:spMkLst>
        </pc:spChg>
      </pc:sldChg>
      <pc:sldChg chg="modSp">
        <pc:chgData name="Jincheng Ezra" userId="2a13fa50-73c7-4f48-9c26-f3aa1c553f8e" providerId="ADAL" clId="{26C39CD5-0F11-42B7-9BC1-4627EE4E0F17}" dt="2021-01-30T05:18:49.748" v="7339"/>
        <pc:sldMkLst>
          <pc:docMk/>
          <pc:sldMk cId="2919180680" sldId="284"/>
        </pc:sldMkLst>
        <pc:spChg chg="mod">
          <ac:chgData name="Jincheng Ezra" userId="2a13fa50-73c7-4f48-9c26-f3aa1c553f8e" providerId="ADAL" clId="{26C39CD5-0F11-42B7-9BC1-4627EE4E0F17}" dt="2021-01-30T05:18:49.748" v="7339"/>
          <ac:spMkLst>
            <pc:docMk/>
            <pc:sldMk cId="2919180680" sldId="284"/>
            <ac:spMk id="2" creationId="{E2EED0FA-0C3A-437E-AA6C-3BF3D6EC9E36}"/>
          </ac:spMkLst>
        </pc:spChg>
      </pc:sldChg>
      <pc:sldChg chg="modSp">
        <pc:chgData name="Jincheng Ezra" userId="2a13fa50-73c7-4f48-9c26-f3aa1c553f8e" providerId="ADAL" clId="{26C39CD5-0F11-42B7-9BC1-4627EE4E0F17}" dt="2021-01-30T05:18:49.748" v="7339"/>
        <pc:sldMkLst>
          <pc:docMk/>
          <pc:sldMk cId="3213691371" sldId="285"/>
        </pc:sldMkLst>
        <pc:spChg chg="mod">
          <ac:chgData name="Jincheng Ezra" userId="2a13fa50-73c7-4f48-9c26-f3aa1c553f8e" providerId="ADAL" clId="{26C39CD5-0F11-42B7-9BC1-4627EE4E0F17}" dt="2021-01-30T05:18:49.748" v="7339"/>
          <ac:spMkLst>
            <pc:docMk/>
            <pc:sldMk cId="3213691371" sldId="285"/>
            <ac:spMk id="2" creationId="{C353AEF6-9376-40A6-BE3B-A601B4ED8C32}"/>
          </ac:spMkLst>
        </pc:spChg>
      </pc:sldChg>
      <pc:sldChg chg="modSp">
        <pc:chgData name="Jincheng Ezra" userId="2a13fa50-73c7-4f48-9c26-f3aa1c553f8e" providerId="ADAL" clId="{26C39CD5-0F11-42B7-9BC1-4627EE4E0F17}" dt="2021-01-30T05:18:49.748" v="7339"/>
        <pc:sldMkLst>
          <pc:docMk/>
          <pc:sldMk cId="2193783551" sldId="286"/>
        </pc:sldMkLst>
        <pc:spChg chg="mod">
          <ac:chgData name="Jincheng Ezra" userId="2a13fa50-73c7-4f48-9c26-f3aa1c553f8e" providerId="ADAL" clId="{26C39CD5-0F11-42B7-9BC1-4627EE4E0F17}" dt="2021-01-30T05:18:49.748" v="7339"/>
          <ac:spMkLst>
            <pc:docMk/>
            <pc:sldMk cId="2193783551" sldId="286"/>
            <ac:spMk id="2" creationId="{45BAC053-5E0C-467A-9C37-4941B3231D56}"/>
          </ac:spMkLst>
        </pc:spChg>
      </pc:sldChg>
      <pc:sldChg chg="modSp">
        <pc:chgData name="Jincheng Ezra" userId="2a13fa50-73c7-4f48-9c26-f3aa1c553f8e" providerId="ADAL" clId="{26C39CD5-0F11-42B7-9BC1-4627EE4E0F17}" dt="2021-01-30T05:18:49.748" v="7339"/>
        <pc:sldMkLst>
          <pc:docMk/>
          <pc:sldMk cId="2850014237" sldId="287"/>
        </pc:sldMkLst>
        <pc:spChg chg="mod">
          <ac:chgData name="Jincheng Ezra" userId="2a13fa50-73c7-4f48-9c26-f3aa1c553f8e" providerId="ADAL" clId="{26C39CD5-0F11-42B7-9BC1-4627EE4E0F17}" dt="2021-01-30T05:18:49.748" v="7339"/>
          <ac:spMkLst>
            <pc:docMk/>
            <pc:sldMk cId="2850014237" sldId="287"/>
            <ac:spMk id="2" creationId="{F4FA13E7-05CF-4F29-AFC6-6CC2E2CC1F00}"/>
          </ac:spMkLst>
        </pc:spChg>
      </pc:sldChg>
      <pc:sldChg chg="modSp">
        <pc:chgData name="Jincheng Ezra" userId="2a13fa50-73c7-4f48-9c26-f3aa1c553f8e" providerId="ADAL" clId="{26C39CD5-0F11-42B7-9BC1-4627EE4E0F17}" dt="2021-01-30T05:18:49.748" v="7339"/>
        <pc:sldMkLst>
          <pc:docMk/>
          <pc:sldMk cId="1091376471" sldId="288"/>
        </pc:sldMkLst>
        <pc:spChg chg="mod">
          <ac:chgData name="Jincheng Ezra" userId="2a13fa50-73c7-4f48-9c26-f3aa1c553f8e" providerId="ADAL" clId="{26C39CD5-0F11-42B7-9BC1-4627EE4E0F17}" dt="2021-01-30T05:18:49.748" v="7339"/>
          <ac:spMkLst>
            <pc:docMk/>
            <pc:sldMk cId="1091376471" sldId="288"/>
            <ac:spMk id="2" creationId="{1C7CB0FF-741A-478D-9356-33259194148D}"/>
          </ac:spMkLst>
        </pc:spChg>
      </pc:sldChg>
      <pc:sldChg chg="modSp">
        <pc:chgData name="Jincheng Ezra" userId="2a13fa50-73c7-4f48-9c26-f3aa1c553f8e" providerId="ADAL" clId="{26C39CD5-0F11-42B7-9BC1-4627EE4E0F17}" dt="2021-01-30T05:18:49.748" v="7339"/>
        <pc:sldMkLst>
          <pc:docMk/>
          <pc:sldMk cId="4014413815" sldId="289"/>
        </pc:sldMkLst>
        <pc:spChg chg="mod">
          <ac:chgData name="Jincheng Ezra" userId="2a13fa50-73c7-4f48-9c26-f3aa1c553f8e" providerId="ADAL" clId="{26C39CD5-0F11-42B7-9BC1-4627EE4E0F17}" dt="2021-01-30T05:18:49.748" v="7339"/>
          <ac:spMkLst>
            <pc:docMk/>
            <pc:sldMk cId="4014413815" sldId="289"/>
            <ac:spMk id="2" creationId="{67801C5D-53E4-4FF8-AF29-5EFA3971C149}"/>
          </ac:spMkLst>
        </pc:spChg>
      </pc:sldChg>
      <pc:sldChg chg="modSp">
        <pc:chgData name="Jincheng Ezra" userId="2a13fa50-73c7-4f48-9c26-f3aa1c553f8e" providerId="ADAL" clId="{26C39CD5-0F11-42B7-9BC1-4627EE4E0F17}" dt="2021-01-30T05:18:49.748" v="7339"/>
        <pc:sldMkLst>
          <pc:docMk/>
          <pc:sldMk cId="352890240" sldId="290"/>
        </pc:sldMkLst>
        <pc:spChg chg="mod">
          <ac:chgData name="Jincheng Ezra" userId="2a13fa50-73c7-4f48-9c26-f3aa1c553f8e" providerId="ADAL" clId="{26C39CD5-0F11-42B7-9BC1-4627EE4E0F17}" dt="2021-01-30T05:18:49.748" v="7339"/>
          <ac:spMkLst>
            <pc:docMk/>
            <pc:sldMk cId="352890240" sldId="290"/>
            <ac:spMk id="4" creationId="{7B978E1D-CC75-4D8D-A763-8B9E0D92613D}"/>
          </ac:spMkLst>
        </pc:spChg>
      </pc:sldChg>
      <pc:sldChg chg="addSp delSp modSp add mod modNotesTx">
        <pc:chgData name="Jincheng Ezra" userId="2a13fa50-73c7-4f48-9c26-f3aa1c553f8e" providerId="ADAL" clId="{26C39CD5-0F11-42B7-9BC1-4627EE4E0F17}" dt="2021-01-30T05:18:49.748" v="7339"/>
        <pc:sldMkLst>
          <pc:docMk/>
          <pc:sldMk cId="3597319309" sldId="291"/>
        </pc:sldMkLst>
        <pc:spChg chg="mod">
          <ac:chgData name="Jincheng Ezra" userId="2a13fa50-73c7-4f48-9c26-f3aa1c553f8e" providerId="ADAL" clId="{26C39CD5-0F11-42B7-9BC1-4627EE4E0F17}" dt="2021-01-30T05:18:49.748" v="7339"/>
          <ac:spMkLst>
            <pc:docMk/>
            <pc:sldMk cId="3597319309" sldId="291"/>
            <ac:spMk id="2" creationId="{B14585B9-A5B3-4888-AE57-B0628E419FE1}"/>
          </ac:spMkLst>
        </pc:spChg>
        <pc:spChg chg="add mod">
          <ac:chgData name="Jincheng Ezra" userId="2a13fa50-73c7-4f48-9c26-f3aa1c553f8e" providerId="ADAL" clId="{26C39CD5-0F11-42B7-9BC1-4627EE4E0F17}" dt="2021-01-30T05:15:40.344" v="7227" actId="1076"/>
          <ac:spMkLst>
            <pc:docMk/>
            <pc:sldMk cId="3597319309" sldId="291"/>
            <ac:spMk id="3" creationId="{A407C4B0-34F5-40F8-8E11-59FB8863AADF}"/>
          </ac:spMkLst>
        </pc:spChg>
        <pc:picChg chg="del">
          <ac:chgData name="Jincheng Ezra" userId="2a13fa50-73c7-4f48-9c26-f3aa1c553f8e" providerId="ADAL" clId="{26C39CD5-0F11-42B7-9BC1-4627EE4E0F17}" dt="2021-01-30T05:04:29.214" v="6521" actId="478"/>
          <ac:picMkLst>
            <pc:docMk/>
            <pc:sldMk cId="3597319309" sldId="291"/>
            <ac:picMk id="4" creationId="{14A0075C-F3C8-4566-A103-1BEE7EB8F45E}"/>
          </ac:picMkLst>
        </pc:picChg>
        <pc:picChg chg="mod">
          <ac:chgData name="Jincheng Ezra" userId="2a13fa50-73c7-4f48-9c26-f3aa1c553f8e" providerId="ADAL" clId="{26C39CD5-0F11-42B7-9BC1-4627EE4E0F17}" dt="2021-01-30T05:05:00.429" v="6527" actId="1076"/>
          <ac:picMkLst>
            <pc:docMk/>
            <pc:sldMk cId="3597319309" sldId="291"/>
            <ac:picMk id="5" creationId="{65D1858B-3697-4A45-95DC-E688AD21E098}"/>
          </ac:picMkLst>
        </pc:picChg>
      </pc:sldChg>
      <pc:sldChg chg="addSp delSp modSp add mod modNotesTx">
        <pc:chgData name="Jincheng Ezra" userId="2a13fa50-73c7-4f48-9c26-f3aa1c553f8e" providerId="ADAL" clId="{26C39CD5-0F11-42B7-9BC1-4627EE4E0F17}" dt="2021-01-30T05:24:30.405" v="7662" actId="2710"/>
        <pc:sldMkLst>
          <pc:docMk/>
          <pc:sldMk cId="4227876878" sldId="292"/>
        </pc:sldMkLst>
        <pc:spChg chg="mod">
          <ac:chgData name="Jincheng Ezra" userId="2a13fa50-73c7-4f48-9c26-f3aa1c553f8e" providerId="ADAL" clId="{26C39CD5-0F11-42B7-9BC1-4627EE4E0F17}" dt="2021-01-30T05:19:28.730" v="7345" actId="404"/>
          <ac:spMkLst>
            <pc:docMk/>
            <pc:sldMk cId="4227876878" sldId="292"/>
            <ac:spMk id="2" creationId="{6ACBD096-8681-4147-8438-FF4DBB9C9BD3}"/>
          </ac:spMkLst>
        </pc:spChg>
        <pc:spChg chg="del">
          <ac:chgData name="Jincheng Ezra" userId="2a13fa50-73c7-4f48-9c26-f3aa1c553f8e" providerId="ADAL" clId="{26C39CD5-0F11-42B7-9BC1-4627EE4E0F17}" dt="2021-01-30T05:19:09.845" v="7341" actId="478"/>
          <ac:spMkLst>
            <pc:docMk/>
            <pc:sldMk cId="4227876878" sldId="292"/>
            <ac:spMk id="3" creationId="{50DB8E9F-2F94-47C6-916F-E1C485260D77}"/>
          </ac:spMkLst>
        </pc:spChg>
        <pc:spChg chg="add mod">
          <ac:chgData name="Jincheng Ezra" userId="2a13fa50-73c7-4f48-9c26-f3aa1c553f8e" providerId="ADAL" clId="{26C39CD5-0F11-42B7-9BC1-4627EE4E0F17}" dt="2021-01-30T05:24:30.405" v="7662" actId="2710"/>
          <ac:spMkLst>
            <pc:docMk/>
            <pc:sldMk cId="4227876878" sldId="292"/>
            <ac:spMk id="4" creationId="{A0C93777-474C-453E-B2FE-12DE2EA3CFE1}"/>
          </ac:spMkLst>
        </pc:spChg>
        <pc:spChg chg="del">
          <ac:chgData name="Jincheng Ezra" userId="2a13fa50-73c7-4f48-9c26-f3aa1c553f8e" providerId="ADAL" clId="{26C39CD5-0F11-42B7-9BC1-4627EE4E0F17}" dt="2021-01-30T05:19:09.845" v="7341" actId="478"/>
          <ac:spMkLst>
            <pc:docMk/>
            <pc:sldMk cId="4227876878" sldId="292"/>
            <ac:spMk id="6" creationId="{6E8149BF-42E7-4662-A25D-AB3C183BCC54}"/>
          </ac:spMkLst>
        </pc:spChg>
        <pc:spChg chg="del">
          <ac:chgData name="Jincheng Ezra" userId="2a13fa50-73c7-4f48-9c26-f3aa1c553f8e" providerId="ADAL" clId="{26C39CD5-0F11-42B7-9BC1-4627EE4E0F17}" dt="2021-01-30T05:19:09.845" v="7341" actId="478"/>
          <ac:spMkLst>
            <pc:docMk/>
            <pc:sldMk cId="4227876878" sldId="292"/>
            <ac:spMk id="9" creationId="{11F73F99-9A54-4AB1-8874-A837009D6E36}"/>
          </ac:spMkLst>
        </pc:spChg>
        <pc:spChg chg="del">
          <ac:chgData name="Jincheng Ezra" userId="2a13fa50-73c7-4f48-9c26-f3aa1c553f8e" providerId="ADAL" clId="{26C39CD5-0F11-42B7-9BC1-4627EE4E0F17}" dt="2021-01-30T05:19:09.845" v="7341" actId="478"/>
          <ac:spMkLst>
            <pc:docMk/>
            <pc:sldMk cId="4227876878" sldId="292"/>
            <ac:spMk id="10" creationId="{E2A4B91E-2099-4779-A96A-0A220454EACE}"/>
          </ac:spMkLst>
        </pc:spChg>
        <pc:spChg chg="del">
          <ac:chgData name="Jincheng Ezra" userId="2a13fa50-73c7-4f48-9c26-f3aa1c553f8e" providerId="ADAL" clId="{26C39CD5-0F11-42B7-9BC1-4627EE4E0F17}" dt="2021-01-30T05:19:09.845" v="7341" actId="478"/>
          <ac:spMkLst>
            <pc:docMk/>
            <pc:sldMk cId="4227876878" sldId="292"/>
            <ac:spMk id="11" creationId="{875F43FE-F41B-4129-872D-1B1DEED2B76A}"/>
          </ac:spMkLst>
        </pc:spChg>
        <pc:spChg chg="del">
          <ac:chgData name="Jincheng Ezra" userId="2a13fa50-73c7-4f48-9c26-f3aa1c553f8e" providerId="ADAL" clId="{26C39CD5-0F11-42B7-9BC1-4627EE4E0F17}" dt="2021-01-30T05:19:09.845" v="7341" actId="478"/>
          <ac:spMkLst>
            <pc:docMk/>
            <pc:sldMk cId="4227876878" sldId="292"/>
            <ac:spMk id="12" creationId="{57AA30BE-C0EC-4053-86EE-DD0B21167156}"/>
          </ac:spMkLst>
        </pc:spChg>
        <pc:spChg chg="del">
          <ac:chgData name="Jincheng Ezra" userId="2a13fa50-73c7-4f48-9c26-f3aa1c553f8e" providerId="ADAL" clId="{26C39CD5-0F11-42B7-9BC1-4627EE4E0F17}" dt="2021-01-30T05:19:09.845" v="7341" actId="478"/>
          <ac:spMkLst>
            <pc:docMk/>
            <pc:sldMk cId="4227876878" sldId="292"/>
            <ac:spMk id="13" creationId="{184B123B-8474-44E6-B284-B91782F8C7E0}"/>
          </ac:spMkLst>
        </pc:spChg>
        <pc:spChg chg="add mod">
          <ac:chgData name="Jincheng Ezra" userId="2a13fa50-73c7-4f48-9c26-f3aa1c553f8e" providerId="ADAL" clId="{26C39CD5-0F11-42B7-9BC1-4627EE4E0F17}" dt="2021-01-30T05:19:16.910" v="7343" actId="1076"/>
          <ac:spMkLst>
            <pc:docMk/>
            <pc:sldMk cId="4227876878" sldId="292"/>
            <ac:spMk id="15" creationId="{FC9EFD17-8F8F-444E-B2CC-4DE71476CB54}"/>
          </ac:spMkLst>
        </pc:spChg>
        <pc:spChg chg="add mod">
          <ac:chgData name="Jincheng Ezra" userId="2a13fa50-73c7-4f48-9c26-f3aa1c553f8e" providerId="ADAL" clId="{26C39CD5-0F11-42B7-9BC1-4627EE4E0F17}" dt="2021-01-30T05:19:16.910" v="7343" actId="1076"/>
          <ac:spMkLst>
            <pc:docMk/>
            <pc:sldMk cId="4227876878" sldId="292"/>
            <ac:spMk id="16" creationId="{15F01F31-FB66-452C-AEE8-A4C6BF4B7586}"/>
          </ac:spMkLst>
        </pc:spChg>
        <pc:picChg chg="del">
          <ac:chgData name="Jincheng Ezra" userId="2a13fa50-73c7-4f48-9c26-f3aa1c553f8e" providerId="ADAL" clId="{26C39CD5-0F11-42B7-9BC1-4627EE4E0F17}" dt="2021-01-30T05:19:09.845" v="7341" actId="478"/>
          <ac:picMkLst>
            <pc:docMk/>
            <pc:sldMk cId="4227876878" sldId="292"/>
            <ac:picMk id="5" creationId="{16478E49-C748-4D91-BE6B-C11766678F2C}"/>
          </ac:picMkLst>
        </pc:picChg>
        <pc:picChg chg="del">
          <ac:chgData name="Jincheng Ezra" userId="2a13fa50-73c7-4f48-9c26-f3aa1c553f8e" providerId="ADAL" clId="{26C39CD5-0F11-42B7-9BC1-4627EE4E0F17}" dt="2021-01-30T05:19:09.845" v="7341" actId="478"/>
          <ac:picMkLst>
            <pc:docMk/>
            <pc:sldMk cId="4227876878" sldId="292"/>
            <ac:picMk id="8" creationId="{8BF79223-360A-481A-8D7D-19A7E1BCB38B}"/>
          </ac:picMkLst>
        </pc:picChg>
        <pc:picChg chg="add mod">
          <ac:chgData name="Jincheng Ezra" userId="2a13fa50-73c7-4f48-9c26-f3aa1c553f8e" providerId="ADAL" clId="{26C39CD5-0F11-42B7-9BC1-4627EE4E0F17}" dt="2021-01-30T05:19:16.910" v="7343" actId="1076"/>
          <ac:picMkLst>
            <pc:docMk/>
            <pc:sldMk cId="4227876878" sldId="292"/>
            <ac:picMk id="14" creationId="{B501ADBE-EDCA-41B5-A494-3F3EA3B72543}"/>
          </ac:picMkLst>
        </pc:picChg>
      </pc:sldChg>
      <pc:sldChg chg="addSp delSp modSp add mod modNotesTx">
        <pc:chgData name="Jincheng Ezra" userId="2a13fa50-73c7-4f48-9c26-f3aa1c553f8e" providerId="ADAL" clId="{26C39CD5-0F11-42B7-9BC1-4627EE4E0F17}" dt="2021-01-30T05:34:19.591" v="8265" actId="1076"/>
        <pc:sldMkLst>
          <pc:docMk/>
          <pc:sldMk cId="621485598" sldId="293"/>
        </pc:sldMkLst>
        <pc:spChg chg="add mod">
          <ac:chgData name="Jincheng Ezra" userId="2a13fa50-73c7-4f48-9c26-f3aa1c553f8e" providerId="ADAL" clId="{26C39CD5-0F11-42B7-9BC1-4627EE4E0F17}" dt="2021-01-30T05:34:19.591" v="8265" actId="1076"/>
          <ac:spMkLst>
            <pc:docMk/>
            <pc:sldMk cId="621485598" sldId="293"/>
            <ac:spMk id="3" creationId="{97C89ABF-F591-4967-8F21-4B9F0E7E5617}"/>
          </ac:spMkLst>
        </pc:spChg>
        <pc:spChg chg="add mod">
          <ac:chgData name="Jincheng Ezra" userId="2a13fa50-73c7-4f48-9c26-f3aa1c553f8e" providerId="ADAL" clId="{26C39CD5-0F11-42B7-9BC1-4627EE4E0F17}" dt="2021-01-30T05:20:40.441" v="7356" actId="1076"/>
          <ac:spMkLst>
            <pc:docMk/>
            <pc:sldMk cId="621485598" sldId="293"/>
            <ac:spMk id="7" creationId="{B174CF28-C5C8-4FB0-A516-F4C86011E168}"/>
          </ac:spMkLst>
        </pc:spChg>
        <pc:spChg chg="add mod">
          <ac:chgData name="Jincheng Ezra" userId="2a13fa50-73c7-4f48-9c26-f3aa1c553f8e" providerId="ADAL" clId="{26C39CD5-0F11-42B7-9BC1-4627EE4E0F17}" dt="2021-01-30T05:30:18.689" v="8226" actId="14100"/>
          <ac:spMkLst>
            <pc:docMk/>
            <pc:sldMk cId="621485598" sldId="293"/>
            <ac:spMk id="8" creationId="{A5F68E48-F069-47EC-A5D3-E132802B4D38}"/>
          </ac:spMkLst>
        </pc:spChg>
        <pc:spChg chg="add mod">
          <ac:chgData name="Jincheng Ezra" userId="2a13fa50-73c7-4f48-9c26-f3aa1c553f8e" providerId="ADAL" clId="{26C39CD5-0F11-42B7-9BC1-4627EE4E0F17}" dt="2021-01-30T05:30:31.318" v="8229" actId="14100"/>
          <ac:spMkLst>
            <pc:docMk/>
            <pc:sldMk cId="621485598" sldId="293"/>
            <ac:spMk id="10" creationId="{294A5F1F-9F4C-4202-B476-170D27E94851}"/>
          </ac:spMkLst>
        </pc:spChg>
        <pc:spChg chg="add mod">
          <ac:chgData name="Jincheng Ezra" userId="2a13fa50-73c7-4f48-9c26-f3aa1c553f8e" providerId="ADAL" clId="{26C39CD5-0F11-42B7-9BC1-4627EE4E0F17}" dt="2021-01-30T05:30:52.870" v="8247" actId="14100"/>
          <ac:spMkLst>
            <pc:docMk/>
            <pc:sldMk cId="621485598" sldId="293"/>
            <ac:spMk id="11" creationId="{63BC8A4F-1955-4F64-BBB2-3AE25E3433DF}"/>
          </ac:spMkLst>
        </pc:spChg>
        <pc:spChg chg="del">
          <ac:chgData name="Jincheng Ezra" userId="2a13fa50-73c7-4f48-9c26-f3aa1c553f8e" providerId="ADAL" clId="{26C39CD5-0F11-42B7-9BC1-4627EE4E0F17}" dt="2021-01-30T05:20:18.525" v="7351" actId="478"/>
          <ac:spMkLst>
            <pc:docMk/>
            <pc:sldMk cId="621485598" sldId="293"/>
            <ac:spMk id="15" creationId="{FC9EFD17-8F8F-444E-B2CC-4DE71476CB54}"/>
          </ac:spMkLst>
        </pc:spChg>
        <pc:spChg chg="del">
          <ac:chgData name="Jincheng Ezra" userId="2a13fa50-73c7-4f48-9c26-f3aa1c553f8e" providerId="ADAL" clId="{26C39CD5-0F11-42B7-9BC1-4627EE4E0F17}" dt="2021-01-30T05:20:18.525" v="7351" actId="478"/>
          <ac:spMkLst>
            <pc:docMk/>
            <pc:sldMk cId="621485598" sldId="293"/>
            <ac:spMk id="16" creationId="{15F01F31-FB66-452C-AEE8-A4C6BF4B7586}"/>
          </ac:spMkLst>
        </pc:spChg>
        <pc:picChg chg="add mod">
          <ac:chgData name="Jincheng Ezra" userId="2a13fa50-73c7-4f48-9c26-f3aa1c553f8e" providerId="ADAL" clId="{26C39CD5-0F11-42B7-9BC1-4627EE4E0F17}" dt="2021-01-30T05:20:24.719" v="7354" actId="1076"/>
          <ac:picMkLst>
            <pc:docMk/>
            <pc:sldMk cId="621485598" sldId="293"/>
            <ac:picMk id="6" creationId="{8D831C70-A53D-49E1-A03F-A98E4DF15C37}"/>
          </ac:picMkLst>
        </pc:picChg>
        <pc:picChg chg="del">
          <ac:chgData name="Jincheng Ezra" userId="2a13fa50-73c7-4f48-9c26-f3aa1c553f8e" providerId="ADAL" clId="{26C39CD5-0F11-42B7-9BC1-4627EE4E0F17}" dt="2021-01-30T05:20:16.566" v="7350" actId="478"/>
          <ac:picMkLst>
            <pc:docMk/>
            <pc:sldMk cId="621485598" sldId="293"/>
            <ac:picMk id="14" creationId="{B501ADBE-EDCA-41B5-A494-3F3EA3B72543}"/>
          </ac:picMkLst>
        </pc:picChg>
      </pc:sldChg>
      <pc:sldChg chg="addSp delSp modSp add mod modNotesTx">
        <pc:chgData name="Jincheng Ezra" userId="2a13fa50-73c7-4f48-9c26-f3aa1c553f8e" providerId="ADAL" clId="{26C39CD5-0F11-42B7-9BC1-4627EE4E0F17}" dt="2021-01-30T05:42:25.991" v="8645" actId="20577"/>
        <pc:sldMkLst>
          <pc:docMk/>
          <pc:sldMk cId="12210056" sldId="294"/>
        </pc:sldMkLst>
        <pc:spChg chg="mod">
          <ac:chgData name="Jincheng Ezra" userId="2a13fa50-73c7-4f48-9c26-f3aa1c553f8e" providerId="ADAL" clId="{26C39CD5-0F11-42B7-9BC1-4627EE4E0F17}" dt="2021-01-30T05:37:41.350" v="8298" actId="14100"/>
          <ac:spMkLst>
            <pc:docMk/>
            <pc:sldMk cId="12210056" sldId="294"/>
            <ac:spMk id="2" creationId="{6ACBD096-8681-4147-8438-FF4DBB9C9BD3}"/>
          </ac:spMkLst>
        </pc:spChg>
        <pc:spChg chg="add del mod">
          <ac:chgData name="Jincheng Ezra" userId="2a13fa50-73c7-4f48-9c26-f3aa1c553f8e" providerId="ADAL" clId="{26C39CD5-0F11-42B7-9BC1-4627EE4E0F17}" dt="2021-01-30T05:40:23.317" v="8308" actId="478"/>
          <ac:spMkLst>
            <pc:docMk/>
            <pc:sldMk cId="12210056" sldId="294"/>
            <ac:spMk id="4" creationId="{0FC1FFAB-34C4-4D98-AB98-BC93513A71BA}"/>
          </ac:spMkLst>
        </pc:spChg>
        <pc:spChg chg="del">
          <ac:chgData name="Jincheng Ezra" userId="2a13fa50-73c7-4f48-9c26-f3aa1c553f8e" providerId="ADAL" clId="{26C39CD5-0F11-42B7-9BC1-4627EE4E0F17}" dt="2021-01-30T05:21:10.948" v="7392" actId="478"/>
          <ac:spMkLst>
            <pc:docMk/>
            <pc:sldMk cId="12210056" sldId="294"/>
            <ac:spMk id="7" creationId="{B174CF28-C5C8-4FB0-A516-F4C86011E168}"/>
          </ac:spMkLst>
        </pc:spChg>
        <pc:spChg chg="del">
          <ac:chgData name="Jincheng Ezra" userId="2a13fa50-73c7-4f48-9c26-f3aa1c553f8e" providerId="ADAL" clId="{26C39CD5-0F11-42B7-9BC1-4627EE4E0F17}" dt="2021-01-30T05:21:10.948" v="7392" actId="478"/>
          <ac:spMkLst>
            <pc:docMk/>
            <pc:sldMk cId="12210056" sldId="294"/>
            <ac:spMk id="8" creationId="{A5F68E48-F069-47EC-A5D3-E132802B4D38}"/>
          </ac:spMkLst>
        </pc:spChg>
        <pc:spChg chg="add mod">
          <ac:chgData name="Jincheng Ezra" userId="2a13fa50-73c7-4f48-9c26-f3aa1c553f8e" providerId="ADAL" clId="{26C39CD5-0F11-42B7-9BC1-4627EE4E0F17}" dt="2021-01-30T05:40:45.803" v="8328" actId="1036"/>
          <ac:spMkLst>
            <pc:docMk/>
            <pc:sldMk cId="12210056" sldId="294"/>
            <ac:spMk id="10" creationId="{16E8FE22-2004-4AB9-8607-D52E5284464E}"/>
          </ac:spMkLst>
        </pc:spChg>
        <pc:spChg chg="add mod">
          <ac:chgData name="Jincheng Ezra" userId="2a13fa50-73c7-4f48-9c26-f3aa1c553f8e" providerId="ADAL" clId="{26C39CD5-0F11-42B7-9BC1-4627EE4E0F17}" dt="2021-01-30T05:40:59.190" v="8331" actId="14100"/>
          <ac:spMkLst>
            <pc:docMk/>
            <pc:sldMk cId="12210056" sldId="294"/>
            <ac:spMk id="12" creationId="{B2EC4F35-8457-4DD7-BD80-E2B48DCFBBE3}"/>
          </ac:spMkLst>
        </pc:spChg>
        <pc:picChg chg="del">
          <ac:chgData name="Jincheng Ezra" userId="2a13fa50-73c7-4f48-9c26-f3aa1c553f8e" providerId="ADAL" clId="{26C39CD5-0F11-42B7-9BC1-4627EE4E0F17}" dt="2021-01-30T05:21:12.343" v="7393" actId="478"/>
          <ac:picMkLst>
            <pc:docMk/>
            <pc:sldMk cId="12210056" sldId="294"/>
            <ac:picMk id="6" creationId="{8D831C70-A53D-49E1-A03F-A98E4DF15C37}"/>
          </ac:picMkLst>
        </pc:picChg>
        <pc:picChg chg="add del mod">
          <ac:chgData name="Jincheng Ezra" userId="2a13fa50-73c7-4f48-9c26-f3aa1c553f8e" providerId="ADAL" clId="{26C39CD5-0F11-42B7-9BC1-4627EE4E0F17}" dt="2021-01-30T05:40:05.736" v="8299" actId="478"/>
          <ac:picMkLst>
            <pc:docMk/>
            <pc:sldMk cId="12210056" sldId="294"/>
            <ac:picMk id="9" creationId="{6002BE0D-2649-4A7B-9999-0A5CFA2E29C5}"/>
          </ac:picMkLst>
        </pc:picChg>
        <pc:picChg chg="add del mod ord">
          <ac:chgData name="Jincheng Ezra" userId="2a13fa50-73c7-4f48-9c26-f3aa1c553f8e" providerId="ADAL" clId="{26C39CD5-0F11-42B7-9BC1-4627EE4E0F17}" dt="2021-01-30T05:40:20.175" v="8307" actId="478"/>
          <ac:picMkLst>
            <pc:docMk/>
            <pc:sldMk cId="12210056" sldId="294"/>
            <ac:picMk id="11" creationId="{1131437C-2299-4F61-8728-20D51F566230}"/>
          </ac:picMkLst>
        </pc:picChg>
      </pc:sldChg>
      <pc:sldChg chg="addSp delSp modSp add mod modNotesTx">
        <pc:chgData name="Jincheng Ezra" userId="2a13fa50-73c7-4f48-9c26-f3aa1c553f8e" providerId="ADAL" clId="{26C39CD5-0F11-42B7-9BC1-4627EE4E0F17}" dt="2021-01-30T05:42:48.359" v="8668" actId="1076"/>
        <pc:sldMkLst>
          <pc:docMk/>
          <pc:sldMk cId="634287151" sldId="295"/>
        </pc:sldMkLst>
        <pc:spChg chg="mod">
          <ac:chgData name="Jincheng Ezra" userId="2a13fa50-73c7-4f48-9c26-f3aa1c553f8e" providerId="ADAL" clId="{26C39CD5-0F11-42B7-9BC1-4627EE4E0F17}" dt="2021-01-30T05:42:48.359" v="8668" actId="1076"/>
          <ac:spMkLst>
            <pc:docMk/>
            <pc:sldMk cId="634287151" sldId="295"/>
            <ac:spMk id="2" creationId="{6ACBD096-8681-4147-8438-FF4DBB9C9BD3}"/>
          </ac:spMkLst>
        </pc:spChg>
        <pc:spChg chg="add del mod">
          <ac:chgData name="Jincheng Ezra" userId="2a13fa50-73c7-4f48-9c26-f3aa1c553f8e" providerId="ADAL" clId="{26C39CD5-0F11-42B7-9BC1-4627EE4E0F17}" dt="2021-01-30T05:22:06.675" v="7414" actId="478"/>
          <ac:spMkLst>
            <pc:docMk/>
            <pc:sldMk cId="634287151" sldId="295"/>
            <ac:spMk id="4" creationId="{46A71028-FF00-417F-BDCC-5D92E9F9FB2A}"/>
          </ac:spMkLst>
        </pc:spChg>
        <pc:spChg chg="del">
          <ac:chgData name="Jincheng Ezra" userId="2a13fa50-73c7-4f48-9c26-f3aa1c553f8e" providerId="ADAL" clId="{26C39CD5-0F11-42B7-9BC1-4627EE4E0F17}" dt="2021-01-30T05:21:34.224" v="7399" actId="478"/>
          <ac:spMkLst>
            <pc:docMk/>
            <pc:sldMk cId="634287151" sldId="295"/>
            <ac:spMk id="10" creationId="{16E8FE22-2004-4AB9-8607-D52E5284464E}"/>
          </ac:spMkLst>
        </pc:spChg>
        <pc:picChg chg="add mod">
          <ac:chgData name="Jincheng Ezra" userId="2a13fa50-73c7-4f48-9c26-f3aa1c553f8e" providerId="ADAL" clId="{26C39CD5-0F11-42B7-9BC1-4627EE4E0F17}" dt="2021-01-30T05:22:25.278" v="7419" actId="1076"/>
          <ac:picMkLst>
            <pc:docMk/>
            <pc:sldMk cId="634287151" sldId="295"/>
            <ac:picMk id="7" creationId="{B045063C-0A4F-4B54-BB85-479D0956A2C5}"/>
          </ac:picMkLst>
        </pc:picChg>
        <pc:picChg chg="del">
          <ac:chgData name="Jincheng Ezra" userId="2a13fa50-73c7-4f48-9c26-f3aa1c553f8e" providerId="ADAL" clId="{26C39CD5-0F11-42B7-9BC1-4627EE4E0F17}" dt="2021-01-30T05:21:34.224" v="7399" actId="478"/>
          <ac:picMkLst>
            <pc:docMk/>
            <pc:sldMk cId="634287151" sldId="295"/>
            <ac:picMk id="9" creationId="{6002BE0D-2649-4A7B-9999-0A5CFA2E29C5}"/>
          </ac:picMkLst>
        </pc:picChg>
      </pc:sldChg>
      <pc:sldChg chg="addSp delSp modSp add mod modTransition modAnim">
        <pc:chgData name="Jincheng Ezra" userId="2a13fa50-73c7-4f48-9c26-f3aa1c553f8e" providerId="ADAL" clId="{26C39CD5-0F11-42B7-9BC1-4627EE4E0F17}" dt="2021-01-30T06:05:51.939" v="10981" actId="1076"/>
        <pc:sldMkLst>
          <pc:docMk/>
          <pc:sldMk cId="2533807388" sldId="296"/>
        </pc:sldMkLst>
        <pc:spChg chg="mod">
          <ac:chgData name="Jincheng Ezra" userId="2a13fa50-73c7-4f48-9c26-f3aa1c553f8e" providerId="ADAL" clId="{26C39CD5-0F11-42B7-9BC1-4627EE4E0F17}" dt="2021-01-30T06:05:51.939" v="10981" actId="1076"/>
          <ac:spMkLst>
            <pc:docMk/>
            <pc:sldMk cId="2533807388" sldId="296"/>
            <ac:spMk id="5" creationId="{4BA9B35E-F99A-49C6-99C9-716F3D6CEF9B}"/>
          </ac:spMkLst>
        </pc:spChg>
        <pc:picChg chg="del">
          <ac:chgData name="Jincheng Ezra" userId="2a13fa50-73c7-4f48-9c26-f3aa1c553f8e" providerId="ADAL" clId="{26C39CD5-0F11-42B7-9BC1-4627EE4E0F17}" dt="2021-01-30T06:01:00.747" v="10838" actId="478"/>
          <ac:picMkLst>
            <pc:docMk/>
            <pc:sldMk cId="2533807388" sldId="296"/>
            <ac:picMk id="4" creationId="{2577A36F-3ED9-42C3-A351-214C83EB34C7}"/>
          </ac:picMkLst>
        </pc:picChg>
        <pc:picChg chg="add mod">
          <ac:chgData name="Jincheng Ezra" userId="2a13fa50-73c7-4f48-9c26-f3aa1c553f8e" providerId="ADAL" clId="{26C39CD5-0F11-42B7-9BC1-4627EE4E0F17}" dt="2021-01-30T06:02:54.091" v="10850" actId="1076"/>
          <ac:picMkLst>
            <pc:docMk/>
            <pc:sldMk cId="2533807388" sldId="296"/>
            <ac:picMk id="6" creationId="{4A9FA358-7725-4DFE-895A-8911ED5E4FBA}"/>
          </ac:picMkLst>
        </pc:picChg>
        <pc:picChg chg="add mod">
          <ac:chgData name="Jincheng Ezra" userId="2a13fa50-73c7-4f48-9c26-f3aa1c553f8e" providerId="ADAL" clId="{26C39CD5-0F11-42B7-9BC1-4627EE4E0F17}" dt="2021-01-30T06:04:22.164" v="10859" actId="1076"/>
          <ac:picMkLst>
            <pc:docMk/>
            <pc:sldMk cId="2533807388" sldId="296"/>
            <ac:picMk id="8" creationId="{E53C058C-A6F6-490F-A2C0-1D0BC0353E90}"/>
          </ac:picMkLst>
        </pc:picChg>
        <pc:picChg chg="add mod">
          <ac:chgData name="Jincheng Ezra" userId="2a13fa50-73c7-4f48-9c26-f3aa1c553f8e" providerId="ADAL" clId="{26C39CD5-0F11-42B7-9BC1-4627EE4E0F17}" dt="2021-01-30T06:04:41.173" v="10862" actId="14100"/>
          <ac:picMkLst>
            <pc:docMk/>
            <pc:sldMk cId="2533807388" sldId="296"/>
            <ac:picMk id="10" creationId="{EA1A8F20-235B-4B34-A4ED-836307C87967}"/>
          </ac:picMkLst>
        </pc:picChg>
      </pc:sldChg>
      <pc:sldChg chg="modSp mod">
        <pc:chgData name="Jincheng Ezra" userId="2a13fa50-73c7-4f48-9c26-f3aa1c553f8e" providerId="ADAL" clId="{26C39CD5-0F11-42B7-9BC1-4627EE4E0F17}" dt="2021-01-31T12:25:50.759" v="12108" actId="2710"/>
        <pc:sldMkLst>
          <pc:docMk/>
          <pc:sldMk cId="2248164133" sldId="298"/>
        </pc:sldMkLst>
        <pc:spChg chg="mod">
          <ac:chgData name="Jincheng Ezra" userId="2a13fa50-73c7-4f48-9c26-f3aa1c553f8e" providerId="ADAL" clId="{26C39CD5-0F11-42B7-9BC1-4627EE4E0F17}" dt="2021-01-31T12:25:50.759" v="12108" actId="2710"/>
          <ac:spMkLst>
            <pc:docMk/>
            <pc:sldMk cId="2248164133" sldId="298"/>
            <ac:spMk id="3" creationId="{BB051153-41D1-48D1-B87E-AC020821778D}"/>
          </ac:spMkLst>
        </pc:spChg>
      </pc:sldChg>
      <pc:sldChg chg="ord">
        <pc:chgData name="Jincheng Ezra" userId="2a13fa50-73c7-4f48-9c26-f3aa1c553f8e" providerId="ADAL" clId="{26C39CD5-0F11-42B7-9BC1-4627EE4E0F17}" dt="2021-02-01T06:36:23.680" v="12293"/>
        <pc:sldMkLst>
          <pc:docMk/>
          <pc:sldMk cId="249867631" sldId="300"/>
        </pc:sldMkLst>
      </pc:sldChg>
      <pc:sldChg chg="modNotesTx">
        <pc:chgData name="Jincheng Ezra" userId="2a13fa50-73c7-4f48-9c26-f3aa1c553f8e" providerId="ADAL" clId="{26C39CD5-0F11-42B7-9BC1-4627EE4E0F17}" dt="2021-01-31T14:34:57.704" v="12153" actId="20577"/>
        <pc:sldMkLst>
          <pc:docMk/>
          <pc:sldMk cId="602059035" sldId="303"/>
        </pc:sldMkLst>
      </pc:sldChg>
      <pc:sldChg chg="modNotesTx">
        <pc:chgData name="Jincheng Ezra" userId="2a13fa50-73c7-4f48-9c26-f3aa1c553f8e" providerId="ADAL" clId="{26C39CD5-0F11-42B7-9BC1-4627EE4E0F17}" dt="2021-01-31T14:35:21.251" v="12220" actId="20577"/>
        <pc:sldMkLst>
          <pc:docMk/>
          <pc:sldMk cId="963814651" sldId="304"/>
        </pc:sldMkLst>
      </pc:sldChg>
      <pc:sldChg chg="modNotesTx">
        <pc:chgData name="Jincheng Ezra" userId="2a13fa50-73c7-4f48-9c26-f3aa1c553f8e" providerId="ADAL" clId="{26C39CD5-0F11-42B7-9BC1-4627EE4E0F17}" dt="2021-01-31T14:34:39.711" v="12131" actId="20577"/>
        <pc:sldMkLst>
          <pc:docMk/>
          <pc:sldMk cId="3891743415" sldId="310"/>
        </pc:sldMkLst>
      </pc:sldChg>
      <pc:sldChg chg="addSp delSp modSp add mod">
        <pc:chgData name="Jincheng Ezra" userId="2a13fa50-73c7-4f48-9c26-f3aa1c553f8e" providerId="ADAL" clId="{26C39CD5-0F11-42B7-9BC1-4627EE4E0F17}" dt="2021-02-01T04:10:05.035" v="12237" actId="1076"/>
        <pc:sldMkLst>
          <pc:docMk/>
          <pc:sldMk cId="2243258842" sldId="311"/>
        </pc:sldMkLst>
        <pc:spChg chg="add del">
          <ac:chgData name="Jincheng Ezra" userId="2a13fa50-73c7-4f48-9c26-f3aa1c553f8e" providerId="ADAL" clId="{26C39CD5-0F11-42B7-9BC1-4627EE4E0F17}" dt="2021-02-01T04:09:30.188" v="12225" actId="478"/>
          <ac:spMkLst>
            <pc:docMk/>
            <pc:sldMk cId="2243258842" sldId="311"/>
            <ac:spMk id="4" creationId="{27ADDB8B-1B03-4BAD-950C-167D1575FF9D}"/>
          </ac:spMkLst>
        </pc:spChg>
        <pc:spChg chg="add del">
          <ac:chgData name="Jincheng Ezra" userId="2a13fa50-73c7-4f48-9c26-f3aa1c553f8e" providerId="ADAL" clId="{26C39CD5-0F11-42B7-9BC1-4627EE4E0F17}" dt="2021-02-01T04:09:37.461" v="12227" actId="478"/>
          <ac:spMkLst>
            <pc:docMk/>
            <pc:sldMk cId="2243258842" sldId="311"/>
            <ac:spMk id="6" creationId="{A195DCCE-8E54-4683-A792-B582BEB14A65}"/>
          </ac:spMkLst>
        </pc:spChg>
        <pc:spChg chg="add del">
          <ac:chgData name="Jincheng Ezra" userId="2a13fa50-73c7-4f48-9c26-f3aa1c553f8e" providerId="ADAL" clId="{26C39CD5-0F11-42B7-9BC1-4627EE4E0F17}" dt="2021-02-01T04:09:40.365" v="12229"/>
          <ac:spMkLst>
            <pc:docMk/>
            <pc:sldMk cId="2243258842" sldId="311"/>
            <ac:spMk id="7" creationId="{EC949D73-6D1D-40D2-986E-20C696C7681E}"/>
          </ac:spMkLst>
        </pc:spChg>
        <pc:picChg chg="del">
          <ac:chgData name="Jincheng Ezra" userId="2a13fa50-73c7-4f48-9c26-f3aa1c553f8e" providerId="ADAL" clId="{26C39CD5-0F11-42B7-9BC1-4627EE4E0F17}" dt="2021-02-01T04:09:27.856" v="12223" actId="478"/>
          <ac:picMkLst>
            <pc:docMk/>
            <pc:sldMk cId="2243258842" sldId="311"/>
            <ac:picMk id="5" creationId="{21A32B9D-9E65-4378-9EA5-935366701D20}"/>
          </ac:picMkLst>
        </pc:picChg>
        <pc:picChg chg="add mod">
          <ac:chgData name="Jincheng Ezra" userId="2a13fa50-73c7-4f48-9c26-f3aa1c553f8e" providerId="ADAL" clId="{26C39CD5-0F11-42B7-9BC1-4627EE4E0F17}" dt="2021-02-01T04:10:05.035" v="12237" actId="1076"/>
          <ac:picMkLst>
            <pc:docMk/>
            <pc:sldMk cId="2243258842" sldId="311"/>
            <ac:picMk id="8" creationId="{F05E2079-E0AD-4643-98FC-3CA9C36CCC41}"/>
          </ac:picMkLst>
        </pc:picChg>
      </pc:sldChg>
      <pc:sldChg chg="addSp delSp modSp add mod">
        <pc:chgData name="Jincheng Ezra" userId="2a13fa50-73c7-4f48-9c26-f3aa1c553f8e" providerId="ADAL" clId="{26C39CD5-0F11-42B7-9BC1-4627EE4E0F17}" dt="2021-02-01T04:10:20.013" v="12241" actId="1076"/>
        <pc:sldMkLst>
          <pc:docMk/>
          <pc:sldMk cId="3093920484" sldId="312"/>
        </pc:sldMkLst>
        <pc:picChg chg="add mod">
          <ac:chgData name="Jincheng Ezra" userId="2a13fa50-73c7-4f48-9c26-f3aa1c553f8e" providerId="ADAL" clId="{26C39CD5-0F11-42B7-9BC1-4627EE4E0F17}" dt="2021-02-01T04:10:20.013" v="12241" actId="1076"/>
          <ac:picMkLst>
            <pc:docMk/>
            <pc:sldMk cId="3093920484" sldId="312"/>
            <ac:picMk id="4" creationId="{1E3FDEFA-5DD2-4E90-A78B-A633CCC81086}"/>
          </ac:picMkLst>
        </pc:picChg>
        <pc:picChg chg="del">
          <ac:chgData name="Jincheng Ezra" userId="2a13fa50-73c7-4f48-9c26-f3aa1c553f8e" providerId="ADAL" clId="{26C39CD5-0F11-42B7-9BC1-4627EE4E0F17}" dt="2021-02-01T04:10:06.755" v="12238" actId="478"/>
          <ac:picMkLst>
            <pc:docMk/>
            <pc:sldMk cId="3093920484" sldId="312"/>
            <ac:picMk id="5" creationId="{21A32B9D-9E65-4378-9EA5-935366701D20}"/>
          </ac:picMkLst>
        </pc:picChg>
      </pc:sldChg>
      <pc:sldChg chg="addSp delSp modSp add mod">
        <pc:chgData name="Jincheng Ezra" userId="2a13fa50-73c7-4f48-9c26-f3aa1c553f8e" providerId="ADAL" clId="{26C39CD5-0F11-42B7-9BC1-4627EE4E0F17}" dt="2021-02-01T04:10:39.688" v="12246" actId="1076"/>
        <pc:sldMkLst>
          <pc:docMk/>
          <pc:sldMk cId="3705315618" sldId="313"/>
        </pc:sldMkLst>
        <pc:picChg chg="del">
          <ac:chgData name="Jincheng Ezra" userId="2a13fa50-73c7-4f48-9c26-f3aa1c553f8e" providerId="ADAL" clId="{26C39CD5-0F11-42B7-9BC1-4627EE4E0F17}" dt="2021-02-01T04:10:32.365" v="12243" actId="478"/>
          <ac:picMkLst>
            <pc:docMk/>
            <pc:sldMk cId="3705315618" sldId="313"/>
            <ac:picMk id="4" creationId="{1E3FDEFA-5DD2-4E90-A78B-A633CCC81086}"/>
          </ac:picMkLst>
        </pc:picChg>
        <pc:picChg chg="add mod">
          <ac:chgData name="Jincheng Ezra" userId="2a13fa50-73c7-4f48-9c26-f3aa1c553f8e" providerId="ADAL" clId="{26C39CD5-0F11-42B7-9BC1-4627EE4E0F17}" dt="2021-02-01T04:10:39.688" v="12246" actId="1076"/>
          <ac:picMkLst>
            <pc:docMk/>
            <pc:sldMk cId="3705315618" sldId="313"/>
            <ac:picMk id="5" creationId="{093A9B23-C47E-4E8F-A872-DE9A78DF61D7}"/>
          </ac:picMkLst>
        </pc:picChg>
      </pc:sldChg>
      <pc:sldChg chg="addSp delSp modSp add mod">
        <pc:chgData name="Jincheng Ezra" userId="2a13fa50-73c7-4f48-9c26-f3aa1c553f8e" providerId="ADAL" clId="{26C39CD5-0F11-42B7-9BC1-4627EE4E0F17}" dt="2021-02-01T04:14:00.075" v="12285" actId="20577"/>
        <pc:sldMkLst>
          <pc:docMk/>
          <pc:sldMk cId="2828543213" sldId="314"/>
        </pc:sldMkLst>
        <pc:spChg chg="mod">
          <ac:chgData name="Jincheng Ezra" userId="2a13fa50-73c7-4f48-9c26-f3aa1c553f8e" providerId="ADAL" clId="{26C39CD5-0F11-42B7-9BC1-4627EE4E0F17}" dt="2021-02-01T04:14:00.075" v="12285" actId="20577"/>
          <ac:spMkLst>
            <pc:docMk/>
            <pc:sldMk cId="2828543213" sldId="314"/>
            <ac:spMk id="2" creationId="{F12476D4-6E1B-49EA-8672-F447A8F791EC}"/>
          </ac:spMkLst>
        </pc:spChg>
        <pc:picChg chg="add mod">
          <ac:chgData name="Jincheng Ezra" userId="2a13fa50-73c7-4f48-9c26-f3aa1c553f8e" providerId="ADAL" clId="{26C39CD5-0F11-42B7-9BC1-4627EE4E0F17}" dt="2021-02-01T04:12:00.846" v="12251" actId="1076"/>
          <ac:picMkLst>
            <pc:docMk/>
            <pc:sldMk cId="2828543213" sldId="314"/>
            <ac:picMk id="4" creationId="{09E8FE5C-517A-4339-B046-45B70F3FCC7D}"/>
          </ac:picMkLst>
        </pc:picChg>
        <pc:picChg chg="del">
          <ac:chgData name="Jincheng Ezra" userId="2a13fa50-73c7-4f48-9c26-f3aa1c553f8e" providerId="ADAL" clId="{26C39CD5-0F11-42B7-9BC1-4627EE4E0F17}" dt="2021-02-01T04:11:51.076" v="12248" actId="478"/>
          <ac:picMkLst>
            <pc:docMk/>
            <pc:sldMk cId="2828543213" sldId="314"/>
            <ac:picMk id="5" creationId="{58C3A2AA-E76E-4C2A-A5A6-E7F72A5EFFB2}"/>
          </ac:picMkLst>
        </pc:picChg>
      </pc:sldChg>
      <pc:sldChg chg="new del">
        <pc:chgData name="Jincheng Ezra" userId="2a13fa50-73c7-4f48-9c26-f3aa1c553f8e" providerId="ADAL" clId="{26C39CD5-0F11-42B7-9BC1-4627EE4E0F17}" dt="2021-02-01T04:12:09.628" v="12256" actId="47"/>
        <pc:sldMkLst>
          <pc:docMk/>
          <pc:sldMk cId="782132777" sldId="315"/>
        </pc:sldMkLst>
      </pc:sldChg>
      <pc:sldChg chg="addSp delSp modSp add mod">
        <pc:chgData name="Jincheng Ezra" userId="2a13fa50-73c7-4f48-9c26-f3aa1c553f8e" providerId="ADAL" clId="{26C39CD5-0F11-42B7-9BC1-4627EE4E0F17}" dt="2021-02-01T04:14:02.048" v="12286" actId="20577"/>
        <pc:sldMkLst>
          <pc:docMk/>
          <pc:sldMk cId="3635832099" sldId="315"/>
        </pc:sldMkLst>
        <pc:spChg chg="mod">
          <ac:chgData name="Jincheng Ezra" userId="2a13fa50-73c7-4f48-9c26-f3aa1c553f8e" providerId="ADAL" clId="{26C39CD5-0F11-42B7-9BC1-4627EE4E0F17}" dt="2021-02-01T04:14:02.048" v="12286" actId="20577"/>
          <ac:spMkLst>
            <pc:docMk/>
            <pc:sldMk cId="3635832099" sldId="315"/>
            <ac:spMk id="2" creationId="{F12476D4-6E1B-49EA-8672-F447A8F791EC}"/>
          </ac:spMkLst>
        </pc:spChg>
        <pc:spChg chg="add del">
          <ac:chgData name="Jincheng Ezra" userId="2a13fa50-73c7-4f48-9c26-f3aa1c553f8e" providerId="ADAL" clId="{26C39CD5-0F11-42B7-9BC1-4627EE4E0F17}" dt="2021-02-01T04:12:31.875" v="12263" actId="478"/>
          <ac:spMkLst>
            <pc:docMk/>
            <pc:sldMk cId="3635832099" sldId="315"/>
            <ac:spMk id="5" creationId="{CC27548E-091B-445B-A11C-F48AD11D6C0D}"/>
          </ac:spMkLst>
        </pc:spChg>
        <pc:picChg chg="del">
          <ac:chgData name="Jincheng Ezra" userId="2a13fa50-73c7-4f48-9c26-f3aa1c553f8e" providerId="ADAL" clId="{26C39CD5-0F11-42B7-9BC1-4627EE4E0F17}" dt="2021-02-01T04:12:29.698" v="12261" actId="478"/>
          <ac:picMkLst>
            <pc:docMk/>
            <pc:sldMk cId="3635832099" sldId="315"/>
            <ac:picMk id="4" creationId="{09E8FE5C-517A-4339-B046-45B70F3FCC7D}"/>
          </ac:picMkLst>
        </pc:picChg>
        <pc:picChg chg="add mod">
          <ac:chgData name="Jincheng Ezra" userId="2a13fa50-73c7-4f48-9c26-f3aa1c553f8e" providerId="ADAL" clId="{26C39CD5-0F11-42B7-9BC1-4627EE4E0F17}" dt="2021-02-01T04:12:35.302" v="12265" actId="1076"/>
          <ac:picMkLst>
            <pc:docMk/>
            <pc:sldMk cId="3635832099" sldId="315"/>
            <ac:picMk id="6" creationId="{180DFBB4-80C1-4FC4-B0CB-3B7F9AFBE517}"/>
          </ac:picMkLst>
        </pc:picChg>
      </pc:sldChg>
      <pc:sldChg chg="addSp delSp modSp add mod">
        <pc:chgData name="Jincheng Ezra" userId="2a13fa50-73c7-4f48-9c26-f3aa1c553f8e" providerId="ADAL" clId="{26C39CD5-0F11-42B7-9BC1-4627EE4E0F17}" dt="2021-02-01T04:14:04.980" v="12287" actId="20577"/>
        <pc:sldMkLst>
          <pc:docMk/>
          <pc:sldMk cId="4094902115" sldId="316"/>
        </pc:sldMkLst>
        <pc:spChg chg="mod">
          <ac:chgData name="Jincheng Ezra" userId="2a13fa50-73c7-4f48-9c26-f3aa1c553f8e" providerId="ADAL" clId="{26C39CD5-0F11-42B7-9BC1-4627EE4E0F17}" dt="2021-02-01T04:14:04.980" v="12287" actId="20577"/>
          <ac:spMkLst>
            <pc:docMk/>
            <pc:sldMk cId="4094902115" sldId="316"/>
            <ac:spMk id="2" creationId="{F12476D4-6E1B-49EA-8672-F447A8F791EC}"/>
          </ac:spMkLst>
        </pc:spChg>
        <pc:picChg chg="add mod">
          <ac:chgData name="Jincheng Ezra" userId="2a13fa50-73c7-4f48-9c26-f3aa1c553f8e" providerId="ADAL" clId="{26C39CD5-0F11-42B7-9BC1-4627EE4E0F17}" dt="2021-02-01T04:12:47.219" v="12269" actId="1076"/>
          <ac:picMkLst>
            <pc:docMk/>
            <pc:sldMk cId="4094902115" sldId="316"/>
            <ac:picMk id="4" creationId="{6C48E048-C702-4460-95F6-C3E633F820D4}"/>
          </ac:picMkLst>
        </pc:picChg>
        <pc:picChg chg="del">
          <ac:chgData name="Jincheng Ezra" userId="2a13fa50-73c7-4f48-9c26-f3aa1c553f8e" providerId="ADAL" clId="{26C39CD5-0F11-42B7-9BC1-4627EE4E0F17}" dt="2021-02-01T04:12:42.959" v="12267" actId="478"/>
          <ac:picMkLst>
            <pc:docMk/>
            <pc:sldMk cId="4094902115" sldId="316"/>
            <ac:picMk id="6" creationId="{180DFBB4-80C1-4FC4-B0CB-3B7F9AFBE517}"/>
          </ac:picMkLst>
        </pc:picChg>
      </pc:sldChg>
      <pc:sldChg chg="new del">
        <pc:chgData name="Jincheng Ezra" userId="2a13fa50-73c7-4f48-9c26-f3aa1c553f8e" providerId="ADAL" clId="{26C39CD5-0F11-42B7-9BC1-4627EE4E0F17}" dt="2021-02-01T04:12:10.770" v="12257" actId="47"/>
        <pc:sldMkLst>
          <pc:docMk/>
          <pc:sldMk cId="4220596816" sldId="316"/>
        </pc:sldMkLst>
      </pc:sldChg>
      <pc:sldChg chg="new del">
        <pc:chgData name="Jincheng Ezra" userId="2a13fa50-73c7-4f48-9c26-f3aa1c553f8e" providerId="ADAL" clId="{26C39CD5-0F11-42B7-9BC1-4627EE4E0F17}" dt="2021-02-01T04:12:11.350" v="12258" actId="47"/>
        <pc:sldMkLst>
          <pc:docMk/>
          <pc:sldMk cId="329639522" sldId="317"/>
        </pc:sldMkLst>
      </pc:sldChg>
      <pc:sldChg chg="addSp delSp modSp add mod">
        <pc:chgData name="Jincheng Ezra" userId="2a13fa50-73c7-4f48-9c26-f3aa1c553f8e" providerId="ADAL" clId="{26C39CD5-0F11-42B7-9BC1-4627EE4E0F17}" dt="2021-02-01T04:14:07.579" v="12288" actId="20577"/>
        <pc:sldMkLst>
          <pc:docMk/>
          <pc:sldMk cId="721140663" sldId="317"/>
        </pc:sldMkLst>
        <pc:spChg chg="mod">
          <ac:chgData name="Jincheng Ezra" userId="2a13fa50-73c7-4f48-9c26-f3aa1c553f8e" providerId="ADAL" clId="{26C39CD5-0F11-42B7-9BC1-4627EE4E0F17}" dt="2021-02-01T04:14:07.579" v="12288" actId="20577"/>
          <ac:spMkLst>
            <pc:docMk/>
            <pc:sldMk cId="721140663" sldId="317"/>
            <ac:spMk id="2" creationId="{F12476D4-6E1B-49EA-8672-F447A8F791EC}"/>
          </ac:spMkLst>
        </pc:spChg>
        <pc:picChg chg="del">
          <ac:chgData name="Jincheng Ezra" userId="2a13fa50-73c7-4f48-9c26-f3aa1c553f8e" providerId="ADAL" clId="{26C39CD5-0F11-42B7-9BC1-4627EE4E0F17}" dt="2021-02-01T04:12:56.315" v="12271" actId="478"/>
          <ac:picMkLst>
            <pc:docMk/>
            <pc:sldMk cId="721140663" sldId="317"/>
            <ac:picMk id="4" creationId="{6C48E048-C702-4460-95F6-C3E633F820D4}"/>
          </ac:picMkLst>
        </pc:picChg>
        <pc:picChg chg="add mod">
          <ac:chgData name="Jincheng Ezra" userId="2a13fa50-73c7-4f48-9c26-f3aa1c553f8e" providerId="ADAL" clId="{26C39CD5-0F11-42B7-9BC1-4627EE4E0F17}" dt="2021-02-01T04:13:00.313" v="12273" actId="1076"/>
          <ac:picMkLst>
            <pc:docMk/>
            <pc:sldMk cId="721140663" sldId="317"/>
            <ac:picMk id="5" creationId="{3D9BD901-E717-4303-AB7E-75C22320CB08}"/>
          </ac:picMkLst>
        </pc:picChg>
      </pc:sldChg>
      <pc:sldChg chg="new del">
        <pc:chgData name="Jincheng Ezra" userId="2a13fa50-73c7-4f48-9c26-f3aa1c553f8e" providerId="ADAL" clId="{26C39CD5-0F11-42B7-9BC1-4627EE4E0F17}" dt="2021-02-01T04:12:12.508" v="12259" actId="47"/>
        <pc:sldMkLst>
          <pc:docMk/>
          <pc:sldMk cId="2258601393" sldId="318"/>
        </pc:sldMkLst>
      </pc:sldChg>
      <pc:sldChg chg="addSp delSp modSp add mod">
        <pc:chgData name="Jincheng Ezra" userId="2a13fa50-73c7-4f48-9c26-f3aa1c553f8e" providerId="ADAL" clId="{26C39CD5-0F11-42B7-9BC1-4627EE4E0F17}" dt="2021-02-01T04:14:14.320" v="12290" actId="20577"/>
        <pc:sldMkLst>
          <pc:docMk/>
          <pc:sldMk cId="3198282787" sldId="318"/>
        </pc:sldMkLst>
        <pc:spChg chg="mod">
          <ac:chgData name="Jincheng Ezra" userId="2a13fa50-73c7-4f48-9c26-f3aa1c553f8e" providerId="ADAL" clId="{26C39CD5-0F11-42B7-9BC1-4627EE4E0F17}" dt="2021-02-01T04:14:14.320" v="12290" actId="20577"/>
          <ac:spMkLst>
            <pc:docMk/>
            <pc:sldMk cId="3198282787" sldId="318"/>
            <ac:spMk id="2" creationId="{F12476D4-6E1B-49EA-8672-F447A8F791EC}"/>
          </ac:spMkLst>
        </pc:spChg>
        <pc:picChg chg="add mod">
          <ac:chgData name="Jincheng Ezra" userId="2a13fa50-73c7-4f48-9c26-f3aa1c553f8e" providerId="ADAL" clId="{26C39CD5-0F11-42B7-9BC1-4627EE4E0F17}" dt="2021-02-01T04:13:27.815" v="12277" actId="1076"/>
          <ac:picMkLst>
            <pc:docMk/>
            <pc:sldMk cId="3198282787" sldId="318"/>
            <ac:picMk id="4" creationId="{B5D34967-2187-4048-8AE9-ABD508E044D6}"/>
          </ac:picMkLst>
        </pc:picChg>
        <pc:picChg chg="del">
          <ac:chgData name="Jincheng Ezra" userId="2a13fa50-73c7-4f48-9c26-f3aa1c553f8e" providerId="ADAL" clId="{26C39CD5-0F11-42B7-9BC1-4627EE4E0F17}" dt="2021-02-01T04:13:23.703" v="12275" actId="478"/>
          <ac:picMkLst>
            <pc:docMk/>
            <pc:sldMk cId="3198282787" sldId="318"/>
            <ac:picMk id="5" creationId="{3D9BD901-E717-4303-AB7E-75C22320CB08}"/>
          </ac:picMkLst>
        </pc:picChg>
      </pc:sldChg>
      <pc:sldChg chg="addSp delSp modSp add mod">
        <pc:chgData name="Jincheng Ezra" userId="2a13fa50-73c7-4f48-9c26-f3aa1c553f8e" providerId="ADAL" clId="{26C39CD5-0F11-42B7-9BC1-4627EE4E0F17}" dt="2021-02-01T04:14:18.549" v="12291" actId="20577"/>
        <pc:sldMkLst>
          <pc:docMk/>
          <pc:sldMk cId="239912856" sldId="319"/>
        </pc:sldMkLst>
        <pc:spChg chg="mod">
          <ac:chgData name="Jincheng Ezra" userId="2a13fa50-73c7-4f48-9c26-f3aa1c553f8e" providerId="ADAL" clId="{26C39CD5-0F11-42B7-9BC1-4627EE4E0F17}" dt="2021-02-01T04:14:18.549" v="12291" actId="20577"/>
          <ac:spMkLst>
            <pc:docMk/>
            <pc:sldMk cId="239912856" sldId="319"/>
            <ac:spMk id="2" creationId="{F12476D4-6E1B-49EA-8672-F447A8F791EC}"/>
          </ac:spMkLst>
        </pc:spChg>
        <pc:spChg chg="del">
          <ac:chgData name="Jincheng Ezra" userId="2a13fa50-73c7-4f48-9c26-f3aa1c553f8e" providerId="ADAL" clId="{26C39CD5-0F11-42B7-9BC1-4627EE4E0F17}" dt="2021-02-01T04:13:41.465" v="12281"/>
          <ac:spMkLst>
            <pc:docMk/>
            <pc:sldMk cId="239912856" sldId="319"/>
            <ac:spMk id="3" creationId="{DD5276DF-83CA-4B27-AF02-8632B5248E21}"/>
          </ac:spMkLst>
        </pc:spChg>
        <pc:picChg chg="del mod">
          <ac:chgData name="Jincheng Ezra" userId="2a13fa50-73c7-4f48-9c26-f3aa1c553f8e" providerId="ADAL" clId="{26C39CD5-0F11-42B7-9BC1-4627EE4E0F17}" dt="2021-02-01T04:13:38.149" v="12280" actId="478"/>
          <ac:picMkLst>
            <pc:docMk/>
            <pc:sldMk cId="239912856" sldId="319"/>
            <ac:picMk id="4" creationId="{B5D34967-2187-4048-8AE9-ABD508E044D6}"/>
          </ac:picMkLst>
        </pc:picChg>
        <pc:picChg chg="add mod">
          <ac:chgData name="Jincheng Ezra" userId="2a13fa50-73c7-4f48-9c26-f3aa1c553f8e" providerId="ADAL" clId="{26C39CD5-0F11-42B7-9BC1-4627EE4E0F17}" dt="2021-02-01T04:13:52.255" v="12284" actId="1076"/>
          <ac:picMkLst>
            <pc:docMk/>
            <pc:sldMk cId="239912856" sldId="319"/>
            <ac:picMk id="5" creationId="{BDB1C98F-017C-4EA7-BB38-E10AC03ADCC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F037C-7AB2-4CCE-A5E5-C48998F758B2}" type="datetimeFigureOut">
              <a:rPr lang="en-SG" smtClean="0"/>
              <a:t>2/2/2021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0C876C-73CC-48E2-818D-488BE7E7BCDE}" type="slidenum">
              <a:rPr lang="en-SG" smtClean="0"/>
              <a:t>‹#›</a:t>
            </a:fld>
            <a:endParaRPr lang="en-SG"/>
          </a:p>
        </p:txBody>
      </p:sp>
    </p:spTree>
    <p:extLst>
      <p:ext uri="{BB962C8B-B14F-4D97-AF65-F5344CB8AC3E}">
        <p14:creationId xmlns:p14="http://schemas.microsoft.com/office/powerpoint/2010/main" val="104820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start of the Ingest Module process. They can import from a variety of mediums such as Disk Images. Many other evidence file formats and filesystem architectures are also supported.</a:t>
            </a:r>
            <a:endParaRPr lang="en-SG" dirty="0"/>
          </a:p>
          <a:p>
            <a:endParaRPr lang="en-US" dirty="0"/>
          </a:p>
        </p:txBody>
      </p:sp>
      <p:sp>
        <p:nvSpPr>
          <p:cNvPr id="4" name="Slide Number Placeholder 3"/>
          <p:cNvSpPr>
            <a:spLocks noGrp="1"/>
          </p:cNvSpPr>
          <p:nvPr>
            <p:ph type="sldNum" sz="quarter" idx="5"/>
          </p:nvPr>
        </p:nvSpPr>
        <p:spPr/>
        <p:txBody>
          <a:bodyPr/>
          <a:lstStyle/>
          <a:p>
            <a:fld id="{110C876C-73CC-48E2-818D-488BE7E7BCDE}" type="slidenum">
              <a:rPr lang="en-SG" smtClean="0"/>
              <a:t>3</a:t>
            </a:fld>
            <a:endParaRPr lang="en-SG"/>
          </a:p>
        </p:txBody>
      </p:sp>
    </p:spTree>
    <p:extLst>
      <p:ext uri="{BB962C8B-B14F-4D97-AF65-F5344CB8AC3E}">
        <p14:creationId xmlns:p14="http://schemas.microsoft.com/office/powerpoint/2010/main" val="2643226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Sleuth Kit </a:t>
            </a:r>
            <a:r>
              <a:rPr lang="en-US" dirty="0" err="1"/>
              <a:t>istat</a:t>
            </a:r>
            <a:r>
              <a:rPr lang="en-US" dirty="0"/>
              <a:t> tool is built inside Autopsy and provides more information about the file such as the type, the resident size, and more.</a:t>
            </a:r>
            <a:endParaRPr lang="en-SG" dirty="0"/>
          </a:p>
          <a:p>
            <a:pPr marL="0" indent="0">
              <a:buNone/>
            </a:pPr>
            <a:endParaRPr lang="en-US" dirty="0"/>
          </a:p>
        </p:txBody>
      </p:sp>
      <p:sp>
        <p:nvSpPr>
          <p:cNvPr id="4" name="Slide Number Placeholder 3"/>
          <p:cNvSpPr>
            <a:spLocks noGrp="1"/>
          </p:cNvSpPr>
          <p:nvPr>
            <p:ph type="sldNum" sz="quarter" idx="5"/>
          </p:nvPr>
        </p:nvSpPr>
        <p:spPr/>
        <p:txBody>
          <a:bodyPr/>
          <a:lstStyle/>
          <a:p>
            <a:fld id="{110C876C-73CC-48E2-818D-488BE7E7BCDE}" type="slidenum">
              <a:rPr lang="en-SG" smtClean="0"/>
              <a:t>12</a:t>
            </a:fld>
            <a:endParaRPr lang="en-SG"/>
          </a:p>
        </p:txBody>
      </p:sp>
    </p:spTree>
    <p:extLst>
      <p:ext uri="{BB962C8B-B14F-4D97-AF65-F5344CB8AC3E}">
        <p14:creationId xmlns:p14="http://schemas.microsoft.com/office/powerpoint/2010/main" val="3354600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USB Devices attached are also detectable by Autopsy as shown by the image.</a:t>
            </a:r>
          </a:p>
          <a:p>
            <a:endParaRPr lang="en-US"/>
          </a:p>
          <a:p>
            <a:r>
              <a:rPr lang="en-US"/>
              <a:t>Although it does not show any data contained within the USB device, it is enough knowing that there is a USB device at the point of imaging the device. The USB device can be analyzed separately afterwards.</a:t>
            </a:r>
          </a:p>
        </p:txBody>
      </p:sp>
      <p:sp>
        <p:nvSpPr>
          <p:cNvPr id="4" name="Slide Number Placeholder 3"/>
          <p:cNvSpPr>
            <a:spLocks noGrp="1"/>
          </p:cNvSpPr>
          <p:nvPr>
            <p:ph type="sldNum" sz="quarter" idx="5"/>
          </p:nvPr>
        </p:nvSpPr>
        <p:spPr/>
        <p:txBody>
          <a:bodyPr/>
          <a:lstStyle/>
          <a:p>
            <a:fld id="{110C876C-73CC-48E2-818D-488BE7E7BCDE}" type="slidenum">
              <a:rPr lang="en-SG" smtClean="0"/>
              <a:t>13</a:t>
            </a:fld>
            <a:endParaRPr lang="en-SG"/>
          </a:p>
        </p:txBody>
      </p:sp>
    </p:spTree>
    <p:extLst>
      <p:ext uri="{BB962C8B-B14F-4D97-AF65-F5344CB8AC3E}">
        <p14:creationId xmlns:p14="http://schemas.microsoft.com/office/powerpoint/2010/main" val="4152228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Autopsy can view deleted files from all sources such as the C drive of the device to the deleted files found on a USB drive. This is extremely helpful to investigators as they can easily view the names of the files which were deleted, which could potentially find them a good lead on the case.</a:t>
            </a:r>
          </a:p>
          <a:p>
            <a:pPr marL="0" indent="0">
              <a:buNone/>
            </a:pPr>
            <a:endParaRPr lang="en-US"/>
          </a:p>
        </p:txBody>
      </p:sp>
      <p:sp>
        <p:nvSpPr>
          <p:cNvPr id="4" name="Slide Number Placeholder 3"/>
          <p:cNvSpPr>
            <a:spLocks noGrp="1"/>
          </p:cNvSpPr>
          <p:nvPr>
            <p:ph type="sldNum" sz="quarter" idx="5"/>
          </p:nvPr>
        </p:nvSpPr>
        <p:spPr/>
        <p:txBody>
          <a:bodyPr/>
          <a:lstStyle/>
          <a:p>
            <a:fld id="{110C876C-73CC-48E2-818D-488BE7E7BCDE}" type="slidenum">
              <a:rPr lang="en-SG" smtClean="0"/>
              <a:t>14</a:t>
            </a:fld>
            <a:endParaRPr lang="en-SG"/>
          </a:p>
        </p:txBody>
      </p:sp>
    </p:spTree>
    <p:extLst>
      <p:ext uri="{BB962C8B-B14F-4D97-AF65-F5344CB8AC3E}">
        <p14:creationId xmlns:p14="http://schemas.microsoft.com/office/powerpoint/2010/main" val="793112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provides a comprehensive history on the accounts that the suspect has on the device.</a:t>
            </a:r>
            <a:r>
              <a:rPr lang="en-SG" dirty="0"/>
              <a:t> It shows the websites that the suspect has a registered account on that platform.</a:t>
            </a:r>
          </a:p>
          <a:p>
            <a:endParaRPr lang="en-SG" dirty="0"/>
          </a:p>
          <a:p>
            <a:r>
              <a:rPr lang="en-SG" dirty="0"/>
              <a:t>This can only be obtained though a bit-by-bit image copy of the boot drive or when FI is performing live acquisition.</a:t>
            </a:r>
          </a:p>
          <a:p>
            <a:r>
              <a:rPr lang="en-SG" dirty="0"/>
              <a:t>It can be seen the exact date and time the account was created, the domain and username which was used to create the account.</a:t>
            </a:r>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It provides investigators with an easier time to sort out suspicious accounts </a:t>
            </a:r>
            <a:r>
              <a:rPr lang="en-US" sz="1800" dirty="0">
                <a:effectLst/>
                <a:latin typeface="Arial" panose="020B0604020202020204" pitchFamily="34" charset="0"/>
                <a:ea typeface="Calibri" panose="020F0502020204030204" pitchFamily="34" charset="0"/>
                <a:cs typeface="Times New Roman" panose="02020603050405020304" pitchFamily="18" charset="0"/>
              </a:rPr>
              <a:t>which may have aided the suspect to perform malicious actions. Also shows the source file path of this event, which the investigators can use to extract more data. </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10C876C-73CC-48E2-818D-488BE7E7BCDE}" type="slidenum">
              <a:rPr lang="en-SG" smtClean="0"/>
              <a:t>15</a:t>
            </a:fld>
            <a:endParaRPr lang="en-SG"/>
          </a:p>
        </p:txBody>
      </p:sp>
    </p:spTree>
    <p:extLst>
      <p:ext uri="{BB962C8B-B14F-4D97-AF65-F5344CB8AC3E}">
        <p14:creationId xmlns:p14="http://schemas.microsoft.com/office/powerpoint/2010/main" val="404566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Calibri" panose="020F0502020204030204" pitchFamily="34" charset="0"/>
              </a:rPr>
              <a:t>Web History shows the web history of the suspect after Autopsy has completed scanning the boot drive. This can only be done when the device of the suspect is scanned using Autopsy or a bit-by-bit copy of the boot drive of the suspect is obtained and scanned via Autopsy.</a:t>
            </a:r>
          </a:p>
          <a:p>
            <a:endParaRPr lang="en-US" sz="1800" dirty="0">
              <a:effectLst/>
              <a:latin typeface="Arial" panose="020B0604020202020204" pitchFamily="34" charset="0"/>
              <a:ea typeface="Calibri" panose="020F0502020204030204" pitchFamily="34" charset="0"/>
            </a:endParaRPr>
          </a:p>
          <a:p>
            <a:r>
              <a:rPr lang="en-US" sz="1800" dirty="0">
                <a:effectLst/>
                <a:latin typeface="Arial" panose="020B0604020202020204" pitchFamily="34" charset="0"/>
                <a:ea typeface="Calibri" panose="020F0502020204030204" pitchFamily="34" charset="0"/>
              </a:rPr>
              <a:t>It contains details from all the browsers and records all the websites the suspect has been to. The date, time and URL are clearly indicated, and investigators can sort the history according to name, date accessed, titles and more.</a:t>
            </a:r>
          </a:p>
          <a:p>
            <a:endParaRPr lang="en-US" sz="18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In this example, the suspect accessed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npalstudent</a:t>
            </a:r>
            <a:r>
              <a:rPr lang="en-US" sz="1800" dirty="0">
                <a:effectLst/>
                <a:latin typeface="Arial" panose="020B0604020202020204" pitchFamily="34" charset="0"/>
                <a:ea typeface="Calibri" panose="020F0502020204030204" pitchFamily="34" charset="0"/>
                <a:cs typeface="Times New Roman" panose="02020603050405020304" pitchFamily="18" charset="0"/>
              </a:rPr>
              <a:t> on 7</a:t>
            </a:r>
            <a:r>
              <a:rPr lang="en-US" sz="18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800" dirty="0">
                <a:effectLst/>
                <a:latin typeface="Arial" panose="020B0604020202020204" pitchFamily="34" charset="0"/>
                <a:ea typeface="Calibri" panose="020F0502020204030204" pitchFamily="34" charset="0"/>
                <a:cs typeface="Times New Roman" panose="02020603050405020304" pitchFamily="18" charset="0"/>
              </a:rPr>
              <a:t> December 2020 using Firefox Internet Browser. The data was saved on the app data as shown by the source file path.</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By having this knowledge and the expansive access to the details of a suspect’s web history, the investigator could have a much easier time tracking down websites and finding leads as to what the suspect has done.</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Arial" panose="020B0604020202020204" pitchFamily="34" charset="0"/>
              <a:ea typeface="Calibri" panose="020F0502020204030204" pitchFamily="34" charset="0"/>
            </a:endParaRPr>
          </a:p>
          <a:p>
            <a:endParaRPr lang="en-US" sz="1800" dirty="0">
              <a:effectLst/>
              <a:latin typeface="Arial" panose="020B060402020202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110C876C-73CC-48E2-818D-488BE7E7BCDE}" type="slidenum">
              <a:rPr lang="en-SG" smtClean="0"/>
              <a:t>16</a:t>
            </a:fld>
            <a:endParaRPr lang="en-SG"/>
          </a:p>
        </p:txBody>
      </p:sp>
    </p:spTree>
    <p:extLst>
      <p:ext uri="{BB962C8B-B14F-4D97-AF65-F5344CB8AC3E}">
        <p14:creationId xmlns:p14="http://schemas.microsoft.com/office/powerpoint/2010/main" val="1225188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rial" panose="020B0604020202020204" pitchFamily="34" charset="0"/>
                <a:ea typeface="Calibri" panose="020F0502020204030204" pitchFamily="34" charset="0"/>
                <a:cs typeface="Times New Roman" panose="02020603050405020304" pitchFamily="18" charset="0"/>
              </a:rPr>
              <a:t>The web search mainly shows columns containing the domain, the search text, the program name, and date accessed as shown in the image below.</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endParaRPr lang="en-SG"/>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rial" panose="020B0604020202020204" pitchFamily="34" charset="0"/>
                <a:ea typeface="Calibri" panose="020F0502020204030204" pitchFamily="34" charset="0"/>
                <a:cs typeface="Times New Roman" panose="02020603050405020304" pitchFamily="18" charset="0"/>
              </a:rPr>
              <a:t>This is helpful for investigators who must search for clues on what the attacker did and how it was done. The investigator could more easily find exactly what a suspect did just by going through the web search history and web history of the suspect.</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endParaRPr lang="en-SG"/>
          </a:p>
        </p:txBody>
      </p:sp>
      <p:sp>
        <p:nvSpPr>
          <p:cNvPr id="4" name="Slide Number Placeholder 3"/>
          <p:cNvSpPr>
            <a:spLocks noGrp="1"/>
          </p:cNvSpPr>
          <p:nvPr>
            <p:ph type="sldNum" sz="quarter" idx="5"/>
          </p:nvPr>
        </p:nvSpPr>
        <p:spPr/>
        <p:txBody>
          <a:bodyPr/>
          <a:lstStyle/>
          <a:p>
            <a:fld id="{110C876C-73CC-48E2-818D-488BE7E7BCDE}" type="slidenum">
              <a:rPr lang="en-SG" smtClean="0"/>
              <a:t>17</a:t>
            </a:fld>
            <a:endParaRPr lang="en-SG"/>
          </a:p>
        </p:txBody>
      </p:sp>
    </p:spTree>
    <p:extLst>
      <p:ext uri="{BB962C8B-B14F-4D97-AF65-F5344CB8AC3E}">
        <p14:creationId xmlns:p14="http://schemas.microsoft.com/office/powerpoint/2010/main" val="2018293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Autopsy allows FI to provide hash databases of common uninteresting files which often requires download from the internet.</a:t>
            </a:r>
            <a:r>
              <a:rPr lang="en-SG"/>
              <a:t> It could also be used for malware detection based on their hash values.</a:t>
            </a:r>
          </a:p>
          <a:p>
            <a:endParaRPr lang="en-SG"/>
          </a:p>
          <a:p>
            <a:endParaRPr lang="en-US"/>
          </a:p>
        </p:txBody>
      </p:sp>
      <p:sp>
        <p:nvSpPr>
          <p:cNvPr id="4" name="Slide Number Placeholder 3"/>
          <p:cNvSpPr>
            <a:spLocks noGrp="1"/>
          </p:cNvSpPr>
          <p:nvPr>
            <p:ph type="sldNum" sz="quarter" idx="5"/>
          </p:nvPr>
        </p:nvSpPr>
        <p:spPr/>
        <p:txBody>
          <a:bodyPr/>
          <a:lstStyle/>
          <a:p>
            <a:fld id="{110C876C-73CC-48E2-818D-488BE7E7BCDE}" type="slidenum">
              <a:rPr lang="en-SG" smtClean="0"/>
              <a:t>18</a:t>
            </a:fld>
            <a:endParaRPr lang="en-SG"/>
          </a:p>
        </p:txBody>
      </p:sp>
    </p:spTree>
    <p:extLst>
      <p:ext uri="{BB962C8B-B14F-4D97-AF65-F5344CB8AC3E}">
        <p14:creationId xmlns:p14="http://schemas.microsoft.com/office/powerpoint/2010/main" val="635607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Discovery option enables Fi to narrow down the search by filtering through certain properties or metadata of the file.</a:t>
            </a:r>
          </a:p>
          <a:p>
            <a:endParaRPr lang="en-US"/>
          </a:p>
          <a:p>
            <a:r>
              <a:rPr lang="en-US"/>
              <a:t>Hash sets can also be included when search using this option.</a:t>
            </a:r>
            <a:endParaRPr lang="en-SG"/>
          </a:p>
        </p:txBody>
      </p:sp>
      <p:sp>
        <p:nvSpPr>
          <p:cNvPr id="4" name="Slide Number Placeholder 3"/>
          <p:cNvSpPr>
            <a:spLocks noGrp="1"/>
          </p:cNvSpPr>
          <p:nvPr>
            <p:ph type="sldNum" sz="quarter" idx="5"/>
          </p:nvPr>
        </p:nvSpPr>
        <p:spPr/>
        <p:txBody>
          <a:bodyPr/>
          <a:lstStyle/>
          <a:p>
            <a:fld id="{110C876C-73CC-48E2-818D-488BE7E7BCDE}" type="slidenum">
              <a:rPr lang="en-SG" smtClean="0"/>
              <a:t>19</a:t>
            </a:fld>
            <a:endParaRPr lang="en-SG"/>
          </a:p>
        </p:txBody>
      </p:sp>
    </p:spTree>
    <p:extLst>
      <p:ext uri="{BB962C8B-B14F-4D97-AF65-F5344CB8AC3E}">
        <p14:creationId xmlns:p14="http://schemas.microsoft.com/office/powerpoint/2010/main" val="106191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results performed by the Discovery Search performed.</a:t>
            </a:r>
          </a:p>
        </p:txBody>
      </p:sp>
      <p:sp>
        <p:nvSpPr>
          <p:cNvPr id="4" name="Slide Number Placeholder 3"/>
          <p:cNvSpPr>
            <a:spLocks noGrp="1"/>
          </p:cNvSpPr>
          <p:nvPr>
            <p:ph type="sldNum" sz="quarter" idx="5"/>
          </p:nvPr>
        </p:nvSpPr>
        <p:spPr/>
        <p:txBody>
          <a:bodyPr/>
          <a:lstStyle/>
          <a:p>
            <a:fld id="{110C876C-73CC-48E2-818D-488BE7E7BCDE}" type="slidenum">
              <a:rPr lang="en-SG" smtClean="0"/>
              <a:t>20</a:t>
            </a:fld>
            <a:endParaRPr lang="en-SG"/>
          </a:p>
        </p:txBody>
      </p:sp>
    </p:spTree>
    <p:extLst>
      <p:ext uri="{BB962C8B-B14F-4D97-AF65-F5344CB8AC3E}">
        <p14:creationId xmlns:p14="http://schemas.microsoft.com/office/powerpoint/2010/main" val="2327358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a:effectLst/>
                <a:latin typeface="Arial" panose="020B0604020202020204" pitchFamily="34" charset="0"/>
                <a:ea typeface="Times New Roman" panose="02020603050405020304" pitchFamily="18" charset="0"/>
                <a:cs typeface="Times New Roman" panose="02020603050405020304" pitchFamily="18" charset="0"/>
              </a:rPr>
              <a:t>File metadata is also available for each individual file including the number of occurrences (O), any comments (C) and tag (S).</a:t>
            </a:r>
            <a:endParaRPr lang="en-SG" sz="1800">
              <a:effectLst/>
              <a:latin typeface="CG Times"/>
              <a:ea typeface="Times New Roman" panose="02020603050405020304" pitchFamily="18" charset="0"/>
              <a:cs typeface="Times New Roman" panose="02020603050405020304" pitchFamily="18" charset="0"/>
            </a:endParaRPr>
          </a:p>
          <a:p>
            <a:endParaRPr lang="en-SG"/>
          </a:p>
        </p:txBody>
      </p:sp>
      <p:sp>
        <p:nvSpPr>
          <p:cNvPr id="4" name="Slide Number Placeholder 3"/>
          <p:cNvSpPr>
            <a:spLocks noGrp="1"/>
          </p:cNvSpPr>
          <p:nvPr>
            <p:ph type="sldNum" sz="quarter" idx="5"/>
          </p:nvPr>
        </p:nvSpPr>
        <p:spPr/>
        <p:txBody>
          <a:bodyPr/>
          <a:lstStyle/>
          <a:p>
            <a:fld id="{110C876C-73CC-48E2-818D-488BE7E7BCDE}" type="slidenum">
              <a:rPr lang="en-SG" smtClean="0"/>
              <a:t>21</a:t>
            </a:fld>
            <a:endParaRPr lang="en-SG"/>
          </a:p>
        </p:txBody>
      </p:sp>
    </p:spTree>
    <p:extLst>
      <p:ext uri="{BB962C8B-B14F-4D97-AF65-F5344CB8AC3E}">
        <p14:creationId xmlns:p14="http://schemas.microsoft.com/office/powerpoint/2010/main" val="1148589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FI can manually run ingest module. This can be done when new evidences are added to the case and will not affect current evidences in Autopsy.</a:t>
            </a:r>
          </a:p>
          <a:p>
            <a:endParaRPr lang="en-SG" dirty="0"/>
          </a:p>
        </p:txBody>
      </p:sp>
      <p:sp>
        <p:nvSpPr>
          <p:cNvPr id="4" name="Slide Number Placeholder 3"/>
          <p:cNvSpPr>
            <a:spLocks noGrp="1"/>
          </p:cNvSpPr>
          <p:nvPr>
            <p:ph type="sldNum" sz="quarter" idx="5"/>
          </p:nvPr>
        </p:nvSpPr>
        <p:spPr/>
        <p:txBody>
          <a:bodyPr/>
          <a:lstStyle/>
          <a:p>
            <a:fld id="{110C876C-73CC-48E2-818D-488BE7E7BCDE}" type="slidenum">
              <a:rPr lang="en-SG" smtClean="0"/>
              <a:t>4</a:t>
            </a:fld>
            <a:endParaRPr lang="en-SG"/>
          </a:p>
        </p:txBody>
      </p:sp>
    </p:spTree>
    <p:extLst>
      <p:ext uri="{BB962C8B-B14F-4D97-AF65-F5344CB8AC3E}">
        <p14:creationId xmlns:p14="http://schemas.microsoft.com/office/powerpoint/2010/main" val="512915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a:effectLst/>
                <a:latin typeface="Arial" panose="020B0604020202020204" pitchFamily="34" charset="0"/>
                <a:ea typeface="Times New Roman" panose="02020603050405020304" pitchFamily="18" charset="0"/>
                <a:cs typeface="Times New Roman" panose="02020603050405020304" pitchFamily="18" charset="0"/>
              </a:rPr>
              <a:t>File Extraction is also possible for unsupported application formats (Autopsy displays it as strings or hex), so a corresponding application may be needed to view the file if it is unsupported by Autopsy.</a:t>
            </a:r>
            <a:endParaRPr lang="en-SG" sz="1800">
              <a:effectLst/>
              <a:latin typeface="CG Times"/>
              <a:ea typeface="Times New Roman" panose="02020603050405020304" pitchFamily="18" charset="0"/>
              <a:cs typeface="Times New Roman" panose="02020603050405020304" pitchFamily="18" charset="0"/>
            </a:endParaRPr>
          </a:p>
          <a:p>
            <a:endParaRPr lang="en-SG"/>
          </a:p>
        </p:txBody>
      </p:sp>
      <p:sp>
        <p:nvSpPr>
          <p:cNvPr id="4" name="Slide Number Placeholder 3"/>
          <p:cNvSpPr>
            <a:spLocks noGrp="1"/>
          </p:cNvSpPr>
          <p:nvPr>
            <p:ph type="sldNum" sz="quarter" idx="5"/>
          </p:nvPr>
        </p:nvSpPr>
        <p:spPr/>
        <p:txBody>
          <a:bodyPr/>
          <a:lstStyle/>
          <a:p>
            <a:fld id="{110C876C-73CC-48E2-818D-488BE7E7BCDE}" type="slidenum">
              <a:rPr lang="en-SG" smtClean="0"/>
              <a:t>22</a:t>
            </a:fld>
            <a:endParaRPr lang="en-SG"/>
          </a:p>
        </p:txBody>
      </p:sp>
    </p:spTree>
    <p:extLst>
      <p:ext uri="{BB962C8B-B14F-4D97-AF65-F5344CB8AC3E}">
        <p14:creationId xmlns:p14="http://schemas.microsoft.com/office/powerpoint/2010/main" val="3360357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option allows FI to analyze the timeline of events for the most possible time and sequence of events before the crime was committed. It shows files that were created and/or modified.</a:t>
            </a:r>
            <a:endParaRPr lang="en-SG"/>
          </a:p>
        </p:txBody>
      </p:sp>
      <p:sp>
        <p:nvSpPr>
          <p:cNvPr id="4" name="Slide Number Placeholder 3"/>
          <p:cNvSpPr>
            <a:spLocks noGrp="1"/>
          </p:cNvSpPr>
          <p:nvPr>
            <p:ph type="sldNum" sz="quarter" idx="5"/>
          </p:nvPr>
        </p:nvSpPr>
        <p:spPr/>
        <p:txBody>
          <a:bodyPr/>
          <a:lstStyle/>
          <a:p>
            <a:fld id="{110C876C-73CC-48E2-818D-488BE7E7BCDE}" type="slidenum">
              <a:rPr lang="en-SG" smtClean="0"/>
              <a:t>23</a:t>
            </a:fld>
            <a:endParaRPr lang="en-SG"/>
          </a:p>
        </p:txBody>
      </p:sp>
    </p:spTree>
    <p:extLst>
      <p:ext uri="{BB962C8B-B14F-4D97-AF65-F5344CB8AC3E}">
        <p14:creationId xmlns:p14="http://schemas.microsoft.com/office/powerpoint/2010/main" val="1287038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Report can be generated, and it contains key information regarding the case which is mostly what the FI has bookmarked. It can be saved in the few formats shown here.</a:t>
            </a:r>
            <a:endParaRPr lang="en-SG"/>
          </a:p>
        </p:txBody>
      </p:sp>
      <p:sp>
        <p:nvSpPr>
          <p:cNvPr id="4" name="Slide Number Placeholder 3"/>
          <p:cNvSpPr>
            <a:spLocks noGrp="1"/>
          </p:cNvSpPr>
          <p:nvPr>
            <p:ph type="sldNum" sz="quarter" idx="5"/>
          </p:nvPr>
        </p:nvSpPr>
        <p:spPr/>
        <p:txBody>
          <a:bodyPr/>
          <a:lstStyle/>
          <a:p>
            <a:fld id="{110C876C-73CC-48E2-818D-488BE7E7BCDE}" type="slidenum">
              <a:rPr lang="en-SG" smtClean="0"/>
              <a:t>25</a:t>
            </a:fld>
            <a:endParaRPr lang="en-SG"/>
          </a:p>
        </p:txBody>
      </p:sp>
    </p:spTree>
    <p:extLst>
      <p:ext uri="{BB962C8B-B14F-4D97-AF65-F5344CB8AC3E}">
        <p14:creationId xmlns:p14="http://schemas.microsoft.com/office/powerpoint/2010/main" val="2059193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a:effectLst/>
                <a:latin typeface="Arial" panose="020B0604020202020204" pitchFamily="34" charset="0"/>
                <a:ea typeface="Times New Roman" panose="02020603050405020304" pitchFamily="18" charset="0"/>
                <a:cs typeface="Times New Roman" panose="02020603050405020304" pitchFamily="18" charset="0"/>
              </a:rPr>
              <a:t>There is the option to determine what goes into the report (e.g. follow up tags might be excluded since it is needed only during the investigation and might not be useful in a court of law)</a:t>
            </a:r>
            <a:endParaRPr lang="en-SG" sz="1800">
              <a:effectLst/>
              <a:latin typeface="CG Times"/>
              <a:ea typeface="Times New Roman" panose="02020603050405020304" pitchFamily="18" charset="0"/>
              <a:cs typeface="Times New Roman" panose="02020603050405020304" pitchFamily="18" charset="0"/>
            </a:endParaRPr>
          </a:p>
          <a:p>
            <a:endParaRPr lang="en-SG"/>
          </a:p>
        </p:txBody>
      </p:sp>
      <p:sp>
        <p:nvSpPr>
          <p:cNvPr id="4" name="Slide Number Placeholder 3"/>
          <p:cNvSpPr>
            <a:spLocks noGrp="1"/>
          </p:cNvSpPr>
          <p:nvPr>
            <p:ph type="sldNum" sz="quarter" idx="5"/>
          </p:nvPr>
        </p:nvSpPr>
        <p:spPr/>
        <p:txBody>
          <a:bodyPr/>
          <a:lstStyle/>
          <a:p>
            <a:fld id="{110C876C-73CC-48E2-818D-488BE7E7BCDE}" type="slidenum">
              <a:rPr lang="en-SG" smtClean="0"/>
              <a:t>26</a:t>
            </a:fld>
            <a:endParaRPr lang="en-SG"/>
          </a:p>
        </p:txBody>
      </p:sp>
    </p:spTree>
    <p:extLst>
      <p:ext uri="{BB962C8B-B14F-4D97-AF65-F5344CB8AC3E}">
        <p14:creationId xmlns:p14="http://schemas.microsoft.com/office/powerpoint/2010/main" val="1523877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have other versions of this other than this.</a:t>
            </a:r>
            <a:endParaRPr lang="en-SG"/>
          </a:p>
        </p:txBody>
      </p:sp>
      <p:sp>
        <p:nvSpPr>
          <p:cNvPr id="4" name="Slide Number Placeholder 3"/>
          <p:cNvSpPr>
            <a:spLocks noGrp="1"/>
          </p:cNvSpPr>
          <p:nvPr>
            <p:ph type="sldNum" sz="quarter" idx="5"/>
          </p:nvPr>
        </p:nvSpPr>
        <p:spPr/>
        <p:txBody>
          <a:bodyPr/>
          <a:lstStyle/>
          <a:p>
            <a:fld id="{110C876C-73CC-48E2-818D-488BE7E7BCDE}" type="slidenum">
              <a:rPr lang="en-SG" smtClean="0"/>
              <a:t>34</a:t>
            </a:fld>
            <a:endParaRPr lang="en-SG"/>
          </a:p>
        </p:txBody>
      </p:sp>
    </p:spTree>
    <p:extLst>
      <p:ext uri="{BB962C8B-B14F-4D97-AF65-F5344CB8AC3E}">
        <p14:creationId xmlns:p14="http://schemas.microsoft.com/office/powerpoint/2010/main" val="3571725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have other versions of this other than this.</a:t>
            </a:r>
            <a:endParaRPr lang="en-SG"/>
          </a:p>
        </p:txBody>
      </p:sp>
      <p:sp>
        <p:nvSpPr>
          <p:cNvPr id="4" name="Slide Number Placeholder 3"/>
          <p:cNvSpPr>
            <a:spLocks noGrp="1"/>
          </p:cNvSpPr>
          <p:nvPr>
            <p:ph type="sldNum" sz="quarter" idx="5"/>
          </p:nvPr>
        </p:nvSpPr>
        <p:spPr/>
        <p:txBody>
          <a:bodyPr/>
          <a:lstStyle/>
          <a:p>
            <a:fld id="{110C876C-73CC-48E2-818D-488BE7E7BCDE}" type="slidenum">
              <a:rPr lang="en-SG" smtClean="0"/>
              <a:t>35</a:t>
            </a:fld>
            <a:endParaRPr lang="en-SG"/>
          </a:p>
        </p:txBody>
      </p:sp>
    </p:spTree>
    <p:extLst>
      <p:ext uri="{BB962C8B-B14F-4D97-AF65-F5344CB8AC3E}">
        <p14:creationId xmlns:p14="http://schemas.microsoft.com/office/powerpoint/2010/main" val="2595217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have other versions of this other than this.</a:t>
            </a:r>
            <a:endParaRPr lang="en-SG"/>
          </a:p>
        </p:txBody>
      </p:sp>
      <p:sp>
        <p:nvSpPr>
          <p:cNvPr id="4" name="Slide Number Placeholder 3"/>
          <p:cNvSpPr>
            <a:spLocks noGrp="1"/>
          </p:cNvSpPr>
          <p:nvPr>
            <p:ph type="sldNum" sz="quarter" idx="5"/>
          </p:nvPr>
        </p:nvSpPr>
        <p:spPr/>
        <p:txBody>
          <a:bodyPr/>
          <a:lstStyle/>
          <a:p>
            <a:fld id="{110C876C-73CC-48E2-818D-488BE7E7BCDE}" type="slidenum">
              <a:rPr lang="en-SG" smtClean="0"/>
              <a:t>36</a:t>
            </a:fld>
            <a:endParaRPr lang="en-SG"/>
          </a:p>
        </p:txBody>
      </p:sp>
    </p:spTree>
    <p:extLst>
      <p:ext uri="{BB962C8B-B14F-4D97-AF65-F5344CB8AC3E}">
        <p14:creationId xmlns:p14="http://schemas.microsoft.com/office/powerpoint/2010/main" val="543139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have other versions of this other than this.</a:t>
            </a:r>
            <a:endParaRPr lang="en-SG"/>
          </a:p>
        </p:txBody>
      </p:sp>
      <p:sp>
        <p:nvSpPr>
          <p:cNvPr id="4" name="Slide Number Placeholder 3"/>
          <p:cNvSpPr>
            <a:spLocks noGrp="1"/>
          </p:cNvSpPr>
          <p:nvPr>
            <p:ph type="sldNum" sz="quarter" idx="5"/>
          </p:nvPr>
        </p:nvSpPr>
        <p:spPr/>
        <p:txBody>
          <a:bodyPr/>
          <a:lstStyle/>
          <a:p>
            <a:fld id="{110C876C-73CC-48E2-818D-488BE7E7BCDE}" type="slidenum">
              <a:rPr lang="en-SG" smtClean="0"/>
              <a:t>37</a:t>
            </a:fld>
            <a:endParaRPr lang="en-SG"/>
          </a:p>
        </p:txBody>
      </p:sp>
    </p:spTree>
    <p:extLst>
      <p:ext uri="{BB962C8B-B14F-4D97-AF65-F5344CB8AC3E}">
        <p14:creationId xmlns:p14="http://schemas.microsoft.com/office/powerpoint/2010/main" val="485216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also cant find this</a:t>
            </a:r>
            <a:endParaRPr lang="en-SG"/>
          </a:p>
        </p:txBody>
      </p:sp>
      <p:sp>
        <p:nvSpPr>
          <p:cNvPr id="4" name="Slide Number Placeholder 3"/>
          <p:cNvSpPr>
            <a:spLocks noGrp="1"/>
          </p:cNvSpPr>
          <p:nvPr>
            <p:ph type="sldNum" sz="quarter" idx="5"/>
          </p:nvPr>
        </p:nvSpPr>
        <p:spPr/>
        <p:txBody>
          <a:bodyPr/>
          <a:lstStyle/>
          <a:p>
            <a:fld id="{110C876C-73CC-48E2-818D-488BE7E7BCDE}" type="slidenum">
              <a:rPr lang="en-SG" smtClean="0"/>
              <a:t>39</a:t>
            </a:fld>
            <a:endParaRPr lang="en-SG"/>
          </a:p>
        </p:txBody>
      </p:sp>
    </p:spTree>
    <p:extLst>
      <p:ext uri="{BB962C8B-B14F-4D97-AF65-F5344CB8AC3E}">
        <p14:creationId xmlns:p14="http://schemas.microsoft.com/office/powerpoint/2010/main" val="3323287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to find this</a:t>
            </a:r>
            <a:endParaRPr lang="en-SG"/>
          </a:p>
        </p:txBody>
      </p:sp>
      <p:sp>
        <p:nvSpPr>
          <p:cNvPr id="4" name="Slide Number Placeholder 3"/>
          <p:cNvSpPr>
            <a:spLocks noGrp="1"/>
          </p:cNvSpPr>
          <p:nvPr>
            <p:ph type="sldNum" sz="quarter" idx="5"/>
          </p:nvPr>
        </p:nvSpPr>
        <p:spPr/>
        <p:txBody>
          <a:bodyPr/>
          <a:lstStyle/>
          <a:p>
            <a:fld id="{110C876C-73CC-48E2-818D-488BE7E7BCDE}" type="slidenum">
              <a:rPr lang="en-SG" smtClean="0"/>
              <a:t>48</a:t>
            </a:fld>
            <a:endParaRPr lang="en-SG"/>
          </a:p>
        </p:txBody>
      </p:sp>
    </p:spTree>
    <p:extLst>
      <p:ext uri="{BB962C8B-B14F-4D97-AF65-F5344CB8AC3E}">
        <p14:creationId xmlns:p14="http://schemas.microsoft.com/office/powerpoint/2010/main" val="1869484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adding a new data source, Autopsy will automatically run the ingest modules once the options are selected by FI. </a:t>
            </a:r>
            <a:endParaRPr lang="en-SG" dirty="0"/>
          </a:p>
        </p:txBody>
      </p:sp>
      <p:sp>
        <p:nvSpPr>
          <p:cNvPr id="4" name="Slide Number Placeholder 3"/>
          <p:cNvSpPr>
            <a:spLocks noGrp="1"/>
          </p:cNvSpPr>
          <p:nvPr>
            <p:ph type="sldNum" sz="quarter" idx="5"/>
          </p:nvPr>
        </p:nvSpPr>
        <p:spPr/>
        <p:txBody>
          <a:bodyPr/>
          <a:lstStyle/>
          <a:p>
            <a:fld id="{110C876C-73CC-48E2-818D-488BE7E7BCDE}" type="slidenum">
              <a:rPr lang="en-SG" smtClean="0"/>
              <a:t>5</a:t>
            </a:fld>
            <a:endParaRPr lang="en-SG"/>
          </a:p>
        </p:txBody>
      </p:sp>
    </p:spTree>
    <p:extLst>
      <p:ext uri="{BB962C8B-B14F-4D97-AF65-F5344CB8AC3E}">
        <p14:creationId xmlns:p14="http://schemas.microsoft.com/office/powerpoint/2010/main" val="403263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an image where investigators can use predefined or own keyword lists based on a particular case to obtain information associated to the keywords.</a:t>
            </a:r>
          </a:p>
          <a:p>
            <a:endParaRPr lang="en-US" dirty="0"/>
          </a:p>
          <a:p>
            <a:r>
              <a:rPr lang="en-US" dirty="0"/>
              <a:t>The FI can also choose to exclude certain keywords to save some time on the search.</a:t>
            </a:r>
            <a:endParaRPr lang="en-SG" dirty="0"/>
          </a:p>
        </p:txBody>
      </p:sp>
      <p:sp>
        <p:nvSpPr>
          <p:cNvPr id="4" name="Slide Number Placeholder 3"/>
          <p:cNvSpPr>
            <a:spLocks noGrp="1"/>
          </p:cNvSpPr>
          <p:nvPr>
            <p:ph type="sldNum" sz="quarter" idx="5"/>
          </p:nvPr>
        </p:nvSpPr>
        <p:spPr/>
        <p:txBody>
          <a:bodyPr/>
          <a:lstStyle/>
          <a:p>
            <a:fld id="{110C876C-73CC-48E2-818D-488BE7E7BCDE}" type="slidenum">
              <a:rPr lang="en-SG" smtClean="0"/>
              <a:t>6</a:t>
            </a:fld>
            <a:endParaRPr lang="en-SG"/>
          </a:p>
        </p:txBody>
      </p:sp>
    </p:spTree>
    <p:extLst>
      <p:ext uri="{BB962C8B-B14F-4D97-AF65-F5344CB8AC3E}">
        <p14:creationId xmlns:p14="http://schemas.microsoft.com/office/powerpoint/2010/main" val="190316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 can predefine their own keywords and select the keyword type to be one of three types, “Exact Match”, “Substring Match” or “Regular Expression”.</a:t>
            </a:r>
          </a:p>
          <a:p>
            <a:endParaRPr lang="en-US" dirty="0"/>
          </a:p>
          <a:p>
            <a:r>
              <a:rPr lang="en-US" dirty="0"/>
              <a:t>The image on the right shows the FI adding in the email address of a suspect as a new, predefined keyword.</a:t>
            </a:r>
          </a:p>
          <a:p>
            <a:endParaRPr lang="en-SG" dirty="0"/>
          </a:p>
        </p:txBody>
      </p:sp>
      <p:sp>
        <p:nvSpPr>
          <p:cNvPr id="4" name="Slide Number Placeholder 3"/>
          <p:cNvSpPr>
            <a:spLocks noGrp="1"/>
          </p:cNvSpPr>
          <p:nvPr>
            <p:ph type="sldNum" sz="quarter" idx="5"/>
          </p:nvPr>
        </p:nvSpPr>
        <p:spPr/>
        <p:txBody>
          <a:bodyPr/>
          <a:lstStyle/>
          <a:p>
            <a:fld id="{110C876C-73CC-48E2-818D-488BE7E7BCDE}" type="slidenum">
              <a:rPr lang="en-SG" smtClean="0"/>
              <a:t>7</a:t>
            </a:fld>
            <a:endParaRPr lang="en-SG"/>
          </a:p>
        </p:txBody>
      </p:sp>
    </p:spTree>
    <p:extLst>
      <p:ext uri="{BB962C8B-B14F-4D97-AF65-F5344CB8AC3E}">
        <p14:creationId xmlns:p14="http://schemas.microsoft.com/office/powerpoint/2010/main" val="749782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Autopsy also loads predefined lists such as credit cards and URL formatting. FI can add on to it instead of creating a new list all the time.</a:t>
            </a:r>
          </a:p>
          <a:p>
            <a:endParaRPr lang="en-SG" dirty="0"/>
          </a:p>
        </p:txBody>
      </p:sp>
      <p:sp>
        <p:nvSpPr>
          <p:cNvPr id="4" name="Slide Number Placeholder 3"/>
          <p:cNvSpPr>
            <a:spLocks noGrp="1"/>
          </p:cNvSpPr>
          <p:nvPr>
            <p:ph type="sldNum" sz="quarter" idx="5"/>
          </p:nvPr>
        </p:nvSpPr>
        <p:spPr/>
        <p:txBody>
          <a:bodyPr/>
          <a:lstStyle/>
          <a:p>
            <a:fld id="{110C876C-73CC-48E2-818D-488BE7E7BCDE}" type="slidenum">
              <a:rPr lang="en-SG" smtClean="0"/>
              <a:t>8</a:t>
            </a:fld>
            <a:endParaRPr lang="en-SG"/>
          </a:p>
        </p:txBody>
      </p:sp>
    </p:spTree>
    <p:extLst>
      <p:ext uri="{BB962C8B-B14F-4D97-AF65-F5344CB8AC3E}">
        <p14:creationId xmlns:p14="http://schemas.microsoft.com/office/powerpoint/2010/main" val="1961707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results will be displayed in this manner, where the FI can go through each result and determine if the information obtained was useful or not.</a:t>
            </a:r>
            <a:endParaRPr lang="en-SG"/>
          </a:p>
        </p:txBody>
      </p:sp>
      <p:sp>
        <p:nvSpPr>
          <p:cNvPr id="4" name="Slide Number Placeholder 3"/>
          <p:cNvSpPr>
            <a:spLocks noGrp="1"/>
          </p:cNvSpPr>
          <p:nvPr>
            <p:ph type="sldNum" sz="quarter" idx="5"/>
          </p:nvPr>
        </p:nvSpPr>
        <p:spPr/>
        <p:txBody>
          <a:bodyPr/>
          <a:lstStyle/>
          <a:p>
            <a:fld id="{110C876C-73CC-48E2-818D-488BE7E7BCDE}" type="slidenum">
              <a:rPr lang="en-SG" smtClean="0"/>
              <a:t>9</a:t>
            </a:fld>
            <a:endParaRPr lang="en-SG"/>
          </a:p>
        </p:txBody>
      </p:sp>
    </p:spTree>
    <p:extLst>
      <p:ext uri="{BB962C8B-B14F-4D97-AF65-F5344CB8AC3E}">
        <p14:creationId xmlns:p14="http://schemas.microsoft.com/office/powerpoint/2010/main" val="3092123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levels of bookmarking</a:t>
            </a:r>
          </a:p>
          <a:p>
            <a:pPr marL="228600" indent="-228600">
              <a:buAutoNum type="arabicPeriod"/>
            </a:pPr>
            <a:r>
              <a:rPr lang="en-US" dirty="0"/>
              <a:t>Follow up – look at evidence later as the evidence is suspicious</a:t>
            </a:r>
          </a:p>
          <a:p>
            <a:pPr marL="228600" indent="-228600">
              <a:buAutoNum type="arabicPeriod"/>
            </a:pPr>
            <a:r>
              <a:rPr lang="en-US" dirty="0"/>
              <a:t>Notable Item – most likely incriminating evidence</a:t>
            </a:r>
          </a:p>
          <a:p>
            <a:pPr marL="228600" indent="-228600">
              <a:buAutoNum type="arabicPeriod"/>
            </a:pPr>
            <a:endParaRPr lang="en-US" dirty="0"/>
          </a:p>
          <a:p>
            <a:pPr marL="0" indent="0">
              <a:buNone/>
            </a:pPr>
            <a:r>
              <a:rPr lang="en-US" dirty="0"/>
              <a:t>FI is also able to create their own tags – e.g. Escape Plan, Evidence Destruction and Funds are a user created tag in the image above red box.</a:t>
            </a:r>
          </a:p>
          <a:p>
            <a:pPr marL="0" indent="0">
              <a:buNone/>
            </a:pPr>
            <a:endParaRPr lang="en-US" dirty="0"/>
          </a:p>
          <a:p>
            <a:pPr marL="0" indent="0">
              <a:buNone/>
            </a:pPr>
            <a:r>
              <a:rPr lang="en-US" dirty="0"/>
              <a:t>The image on the right shows how users can create their own tags pertaining to their own case.</a:t>
            </a:r>
          </a:p>
          <a:p>
            <a:pPr marL="0" indent="0">
              <a:buNone/>
            </a:pPr>
            <a:endParaRPr lang="en-US" dirty="0"/>
          </a:p>
        </p:txBody>
      </p:sp>
      <p:sp>
        <p:nvSpPr>
          <p:cNvPr id="4" name="Slide Number Placeholder 3"/>
          <p:cNvSpPr>
            <a:spLocks noGrp="1"/>
          </p:cNvSpPr>
          <p:nvPr>
            <p:ph type="sldNum" sz="quarter" idx="5"/>
          </p:nvPr>
        </p:nvSpPr>
        <p:spPr/>
        <p:txBody>
          <a:bodyPr/>
          <a:lstStyle/>
          <a:p>
            <a:fld id="{110C876C-73CC-48E2-818D-488BE7E7BCDE}" type="slidenum">
              <a:rPr lang="en-SG" smtClean="0"/>
              <a:t>10</a:t>
            </a:fld>
            <a:endParaRPr lang="en-SG"/>
          </a:p>
        </p:txBody>
      </p:sp>
    </p:spTree>
    <p:extLst>
      <p:ext uri="{BB962C8B-B14F-4D97-AF65-F5344CB8AC3E}">
        <p14:creationId xmlns:p14="http://schemas.microsoft.com/office/powerpoint/2010/main" val="2801279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shows the EXIF metadata, which contains data such as the created, assessed and modified details of the files.</a:t>
            </a:r>
          </a:p>
          <a:p>
            <a:endParaRPr lang="en-US"/>
          </a:p>
          <a:p>
            <a:r>
              <a:rPr lang="en-US"/>
              <a:t>It may not be viewable since the MAC times and dates of evidence may not match the time where files were originally created.</a:t>
            </a:r>
            <a:endParaRPr lang="en-SG"/>
          </a:p>
          <a:p>
            <a:pPr marL="0" indent="0">
              <a:buNone/>
            </a:pPr>
            <a:endParaRPr lang="en-US"/>
          </a:p>
        </p:txBody>
      </p:sp>
      <p:sp>
        <p:nvSpPr>
          <p:cNvPr id="4" name="Slide Number Placeholder 3"/>
          <p:cNvSpPr>
            <a:spLocks noGrp="1"/>
          </p:cNvSpPr>
          <p:nvPr>
            <p:ph type="sldNum" sz="quarter" idx="5"/>
          </p:nvPr>
        </p:nvSpPr>
        <p:spPr/>
        <p:txBody>
          <a:bodyPr/>
          <a:lstStyle/>
          <a:p>
            <a:fld id="{110C876C-73CC-48E2-818D-488BE7E7BCDE}" type="slidenum">
              <a:rPr lang="en-SG" smtClean="0"/>
              <a:t>11</a:t>
            </a:fld>
            <a:endParaRPr lang="en-SG"/>
          </a:p>
        </p:txBody>
      </p:sp>
    </p:spTree>
    <p:extLst>
      <p:ext uri="{BB962C8B-B14F-4D97-AF65-F5344CB8AC3E}">
        <p14:creationId xmlns:p14="http://schemas.microsoft.com/office/powerpoint/2010/main" val="1110451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5ECE461-AA2F-4AF5-B7C1-5681A17A3F6D}" type="datetimeFigureOut">
              <a:rPr lang="en-SG" smtClean="0"/>
              <a:t>2/2/2021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2AA3D72-516C-4599-B7F6-A1434FE5A8A5}" type="slidenum">
              <a:rPr lang="en-SG" smtClean="0"/>
              <a:t>‹#›</a:t>
            </a:fld>
            <a:endParaRPr lang="en-SG"/>
          </a:p>
        </p:txBody>
      </p:sp>
    </p:spTree>
    <p:extLst>
      <p:ext uri="{BB962C8B-B14F-4D97-AF65-F5344CB8AC3E}">
        <p14:creationId xmlns:p14="http://schemas.microsoft.com/office/powerpoint/2010/main" val="2732040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ECE461-AA2F-4AF5-B7C1-5681A17A3F6D}" type="datetimeFigureOut">
              <a:rPr lang="en-SG" smtClean="0"/>
              <a:t>2/2/2021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2AA3D72-516C-4599-B7F6-A1434FE5A8A5}" type="slidenum">
              <a:rPr lang="en-SG" smtClean="0"/>
              <a:t>‹#›</a:t>
            </a:fld>
            <a:endParaRPr lang="en-SG"/>
          </a:p>
        </p:txBody>
      </p:sp>
    </p:spTree>
    <p:extLst>
      <p:ext uri="{BB962C8B-B14F-4D97-AF65-F5344CB8AC3E}">
        <p14:creationId xmlns:p14="http://schemas.microsoft.com/office/powerpoint/2010/main" val="1763991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5ECE461-AA2F-4AF5-B7C1-5681A17A3F6D}" type="datetimeFigureOut">
              <a:rPr lang="en-SG" smtClean="0"/>
              <a:t>2/2/2021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2AA3D72-516C-4599-B7F6-A1434FE5A8A5}" type="slidenum">
              <a:rPr lang="en-SG" smtClean="0"/>
              <a:t>‹#›</a:t>
            </a:fld>
            <a:endParaRPr lang="en-SG"/>
          </a:p>
        </p:txBody>
      </p:sp>
    </p:spTree>
    <p:extLst>
      <p:ext uri="{BB962C8B-B14F-4D97-AF65-F5344CB8AC3E}">
        <p14:creationId xmlns:p14="http://schemas.microsoft.com/office/powerpoint/2010/main" val="3003444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5ECE461-AA2F-4AF5-B7C1-5681A17A3F6D}" type="datetimeFigureOut">
              <a:rPr lang="en-SG" smtClean="0"/>
              <a:t>2/2/2021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2AA3D72-516C-4599-B7F6-A1434FE5A8A5}" type="slidenum">
              <a:rPr lang="en-SG" smtClean="0"/>
              <a:t>‹#›</a:t>
            </a:fld>
            <a:endParaRPr lang="en-SG"/>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10554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ECE461-AA2F-4AF5-B7C1-5681A17A3F6D}" type="datetimeFigureOut">
              <a:rPr lang="en-SG" smtClean="0"/>
              <a:t>2/2/2021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2AA3D72-516C-4599-B7F6-A1434FE5A8A5}" type="slidenum">
              <a:rPr lang="en-SG" smtClean="0"/>
              <a:t>‹#›</a:t>
            </a:fld>
            <a:endParaRPr lang="en-SG"/>
          </a:p>
        </p:txBody>
      </p:sp>
    </p:spTree>
    <p:extLst>
      <p:ext uri="{BB962C8B-B14F-4D97-AF65-F5344CB8AC3E}">
        <p14:creationId xmlns:p14="http://schemas.microsoft.com/office/powerpoint/2010/main" val="3588248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5ECE461-AA2F-4AF5-B7C1-5681A17A3F6D}" type="datetimeFigureOut">
              <a:rPr lang="en-SG" smtClean="0"/>
              <a:t>2/2/2021</a:t>
            </a:fld>
            <a:endParaRPr lang="en-SG"/>
          </a:p>
        </p:txBody>
      </p:sp>
      <p:sp>
        <p:nvSpPr>
          <p:cNvPr id="4"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2AA3D72-516C-4599-B7F6-A1434FE5A8A5}" type="slidenum">
              <a:rPr lang="en-SG" smtClean="0"/>
              <a:t>‹#›</a:t>
            </a:fld>
            <a:endParaRPr lang="en-SG"/>
          </a:p>
        </p:txBody>
      </p:sp>
    </p:spTree>
    <p:extLst>
      <p:ext uri="{BB962C8B-B14F-4D97-AF65-F5344CB8AC3E}">
        <p14:creationId xmlns:p14="http://schemas.microsoft.com/office/powerpoint/2010/main" val="3219754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5ECE461-AA2F-4AF5-B7C1-5681A17A3F6D}" type="datetimeFigureOut">
              <a:rPr lang="en-SG" smtClean="0"/>
              <a:t>2/2/2021</a:t>
            </a:fld>
            <a:endParaRPr lang="en-SG"/>
          </a:p>
        </p:txBody>
      </p:sp>
      <p:sp>
        <p:nvSpPr>
          <p:cNvPr id="4"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2AA3D72-516C-4599-B7F6-A1434FE5A8A5}" type="slidenum">
              <a:rPr lang="en-SG" smtClean="0"/>
              <a:t>‹#›</a:t>
            </a:fld>
            <a:endParaRPr lang="en-SG"/>
          </a:p>
        </p:txBody>
      </p:sp>
    </p:spTree>
    <p:extLst>
      <p:ext uri="{BB962C8B-B14F-4D97-AF65-F5344CB8AC3E}">
        <p14:creationId xmlns:p14="http://schemas.microsoft.com/office/powerpoint/2010/main" val="4241270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ECE461-AA2F-4AF5-B7C1-5681A17A3F6D}" type="datetimeFigureOut">
              <a:rPr lang="en-SG" smtClean="0"/>
              <a:t>2/2/2021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2AA3D72-516C-4599-B7F6-A1434FE5A8A5}" type="slidenum">
              <a:rPr lang="en-SG" smtClean="0"/>
              <a:t>‹#›</a:t>
            </a:fld>
            <a:endParaRPr lang="en-SG"/>
          </a:p>
        </p:txBody>
      </p:sp>
    </p:spTree>
    <p:extLst>
      <p:ext uri="{BB962C8B-B14F-4D97-AF65-F5344CB8AC3E}">
        <p14:creationId xmlns:p14="http://schemas.microsoft.com/office/powerpoint/2010/main" val="2478526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ECE461-AA2F-4AF5-B7C1-5681A17A3F6D}" type="datetimeFigureOut">
              <a:rPr lang="en-SG" smtClean="0"/>
              <a:t>2/2/2021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2AA3D72-516C-4599-B7F6-A1434FE5A8A5}" type="slidenum">
              <a:rPr lang="en-SG" smtClean="0"/>
              <a:t>‹#›</a:t>
            </a:fld>
            <a:endParaRPr lang="en-SG"/>
          </a:p>
        </p:txBody>
      </p:sp>
    </p:spTree>
    <p:extLst>
      <p:ext uri="{BB962C8B-B14F-4D97-AF65-F5344CB8AC3E}">
        <p14:creationId xmlns:p14="http://schemas.microsoft.com/office/powerpoint/2010/main" val="1976459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15ECE461-AA2F-4AF5-B7C1-5681A17A3F6D}" type="datetimeFigureOut">
              <a:rPr lang="en-SG" smtClean="0"/>
              <a:t>2/2/2021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2AA3D72-516C-4599-B7F6-A1434FE5A8A5}" type="slidenum">
              <a:rPr lang="en-SG" smtClean="0"/>
              <a:t>‹#›</a:t>
            </a:fld>
            <a:endParaRPr lang="en-SG"/>
          </a:p>
        </p:txBody>
      </p:sp>
    </p:spTree>
    <p:extLst>
      <p:ext uri="{BB962C8B-B14F-4D97-AF65-F5344CB8AC3E}">
        <p14:creationId xmlns:p14="http://schemas.microsoft.com/office/powerpoint/2010/main" val="2001581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ECE461-AA2F-4AF5-B7C1-5681A17A3F6D}" type="datetimeFigureOut">
              <a:rPr lang="en-SG" smtClean="0"/>
              <a:t>2/2/2021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2AA3D72-516C-4599-B7F6-A1434FE5A8A5}" type="slidenum">
              <a:rPr lang="en-SG" smtClean="0"/>
              <a:t>‹#›</a:t>
            </a:fld>
            <a:endParaRPr lang="en-SG"/>
          </a:p>
        </p:txBody>
      </p:sp>
    </p:spTree>
    <p:extLst>
      <p:ext uri="{BB962C8B-B14F-4D97-AF65-F5344CB8AC3E}">
        <p14:creationId xmlns:p14="http://schemas.microsoft.com/office/powerpoint/2010/main" val="2696757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ECE461-AA2F-4AF5-B7C1-5681A17A3F6D}" type="datetimeFigureOut">
              <a:rPr lang="en-SG" smtClean="0"/>
              <a:t>2/2/2021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2AA3D72-516C-4599-B7F6-A1434FE5A8A5}" type="slidenum">
              <a:rPr lang="en-SG" smtClean="0"/>
              <a:t>‹#›</a:t>
            </a:fld>
            <a:endParaRPr lang="en-SG"/>
          </a:p>
        </p:txBody>
      </p:sp>
    </p:spTree>
    <p:extLst>
      <p:ext uri="{BB962C8B-B14F-4D97-AF65-F5344CB8AC3E}">
        <p14:creationId xmlns:p14="http://schemas.microsoft.com/office/powerpoint/2010/main" val="4227916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ECE461-AA2F-4AF5-B7C1-5681A17A3F6D}" type="datetimeFigureOut">
              <a:rPr lang="en-SG" smtClean="0"/>
              <a:t>2/2/2021</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62AA3D72-516C-4599-B7F6-A1434FE5A8A5}" type="slidenum">
              <a:rPr lang="en-SG" smtClean="0"/>
              <a:t>‹#›</a:t>
            </a:fld>
            <a:endParaRPr lang="en-SG"/>
          </a:p>
        </p:txBody>
      </p:sp>
    </p:spTree>
    <p:extLst>
      <p:ext uri="{BB962C8B-B14F-4D97-AF65-F5344CB8AC3E}">
        <p14:creationId xmlns:p14="http://schemas.microsoft.com/office/powerpoint/2010/main" val="3578574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15ECE461-AA2F-4AF5-B7C1-5681A17A3F6D}" type="datetimeFigureOut">
              <a:rPr lang="en-SG" smtClean="0"/>
              <a:t>2/2/2021</a:t>
            </a:fld>
            <a:endParaRPr lang="en-SG"/>
          </a:p>
        </p:txBody>
      </p:sp>
      <p:sp>
        <p:nvSpPr>
          <p:cNvPr id="5" name="Footer Placeholder 3"/>
          <p:cNvSpPr>
            <a:spLocks noGrp="1"/>
          </p:cNvSpPr>
          <p:nvPr>
            <p:ph type="ftr" sz="quarter" idx="11"/>
          </p:nvPr>
        </p:nvSpPr>
        <p:spPr/>
        <p:txBody>
          <a:bodyPr/>
          <a:lstStyle/>
          <a:p>
            <a:endParaRPr lang="en-SG"/>
          </a:p>
        </p:txBody>
      </p:sp>
      <p:sp>
        <p:nvSpPr>
          <p:cNvPr id="6" name="Slide Number Placeholder 4"/>
          <p:cNvSpPr>
            <a:spLocks noGrp="1"/>
          </p:cNvSpPr>
          <p:nvPr>
            <p:ph type="sldNum" sz="quarter" idx="12"/>
          </p:nvPr>
        </p:nvSpPr>
        <p:spPr/>
        <p:txBody>
          <a:bodyPr/>
          <a:lstStyle/>
          <a:p>
            <a:fld id="{62AA3D72-516C-4599-B7F6-A1434FE5A8A5}" type="slidenum">
              <a:rPr lang="en-SG" smtClean="0"/>
              <a:t>‹#›</a:t>
            </a:fld>
            <a:endParaRPr lang="en-SG"/>
          </a:p>
        </p:txBody>
      </p:sp>
    </p:spTree>
    <p:extLst>
      <p:ext uri="{BB962C8B-B14F-4D97-AF65-F5344CB8AC3E}">
        <p14:creationId xmlns:p14="http://schemas.microsoft.com/office/powerpoint/2010/main" val="532965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5ECE461-AA2F-4AF5-B7C1-5681A17A3F6D}" type="datetimeFigureOut">
              <a:rPr lang="en-SG" smtClean="0"/>
              <a:t>2/2/2021</a:t>
            </a:fld>
            <a:endParaRPr lang="en-SG"/>
          </a:p>
        </p:txBody>
      </p:sp>
      <p:sp>
        <p:nvSpPr>
          <p:cNvPr id="5" name="Footer Placeholder 2"/>
          <p:cNvSpPr>
            <a:spLocks noGrp="1"/>
          </p:cNvSpPr>
          <p:nvPr>
            <p:ph type="ftr" sz="quarter" idx="11"/>
          </p:nvPr>
        </p:nvSpPr>
        <p:spPr/>
        <p:txBody>
          <a:bodyPr/>
          <a:lstStyle/>
          <a:p>
            <a:endParaRPr lang="en-SG"/>
          </a:p>
        </p:txBody>
      </p:sp>
      <p:sp>
        <p:nvSpPr>
          <p:cNvPr id="6" name="Slide Number Placeholder 3"/>
          <p:cNvSpPr>
            <a:spLocks noGrp="1"/>
          </p:cNvSpPr>
          <p:nvPr>
            <p:ph type="sldNum" sz="quarter" idx="12"/>
          </p:nvPr>
        </p:nvSpPr>
        <p:spPr/>
        <p:txBody>
          <a:bodyPr/>
          <a:lstStyle/>
          <a:p>
            <a:fld id="{62AA3D72-516C-4599-B7F6-A1434FE5A8A5}" type="slidenum">
              <a:rPr lang="en-SG" smtClean="0"/>
              <a:t>‹#›</a:t>
            </a:fld>
            <a:endParaRPr lang="en-SG"/>
          </a:p>
        </p:txBody>
      </p:sp>
    </p:spTree>
    <p:extLst>
      <p:ext uri="{BB962C8B-B14F-4D97-AF65-F5344CB8AC3E}">
        <p14:creationId xmlns:p14="http://schemas.microsoft.com/office/powerpoint/2010/main" val="79998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5ECE461-AA2F-4AF5-B7C1-5681A17A3F6D}" type="datetimeFigureOut">
              <a:rPr lang="en-SG" smtClean="0"/>
              <a:t>2/2/2021</a:t>
            </a:fld>
            <a:endParaRPr lang="en-SG"/>
          </a:p>
        </p:txBody>
      </p:sp>
      <p:sp>
        <p:nvSpPr>
          <p:cNvPr id="5" name="Footer Placeholder 5"/>
          <p:cNvSpPr>
            <a:spLocks noGrp="1"/>
          </p:cNvSpPr>
          <p:nvPr>
            <p:ph type="ftr" sz="quarter" idx="11"/>
          </p:nvPr>
        </p:nvSpPr>
        <p:spPr/>
        <p:txBody>
          <a:bodyPr/>
          <a:lstStyle/>
          <a:p>
            <a:endParaRPr lang="en-SG"/>
          </a:p>
        </p:txBody>
      </p:sp>
      <p:sp>
        <p:nvSpPr>
          <p:cNvPr id="6" name="Slide Number Placeholder 6"/>
          <p:cNvSpPr>
            <a:spLocks noGrp="1"/>
          </p:cNvSpPr>
          <p:nvPr>
            <p:ph type="sldNum" sz="quarter" idx="12"/>
          </p:nvPr>
        </p:nvSpPr>
        <p:spPr/>
        <p:txBody>
          <a:bodyPr/>
          <a:lstStyle/>
          <a:p>
            <a:fld id="{62AA3D72-516C-4599-B7F6-A1434FE5A8A5}" type="slidenum">
              <a:rPr lang="en-SG" smtClean="0"/>
              <a:t>‹#›</a:t>
            </a:fld>
            <a:endParaRPr lang="en-SG"/>
          </a:p>
        </p:txBody>
      </p:sp>
    </p:spTree>
    <p:extLst>
      <p:ext uri="{BB962C8B-B14F-4D97-AF65-F5344CB8AC3E}">
        <p14:creationId xmlns:p14="http://schemas.microsoft.com/office/powerpoint/2010/main" val="2132541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ECE461-AA2F-4AF5-B7C1-5681A17A3F6D}" type="datetimeFigureOut">
              <a:rPr lang="en-SG" smtClean="0"/>
              <a:t>2/2/2021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2AA3D72-516C-4599-B7F6-A1434FE5A8A5}" type="slidenum">
              <a:rPr lang="en-SG" smtClean="0"/>
              <a:t>‹#›</a:t>
            </a:fld>
            <a:endParaRPr lang="en-SG"/>
          </a:p>
        </p:txBody>
      </p:sp>
    </p:spTree>
    <p:extLst>
      <p:ext uri="{BB962C8B-B14F-4D97-AF65-F5344CB8AC3E}">
        <p14:creationId xmlns:p14="http://schemas.microsoft.com/office/powerpoint/2010/main" val="3235681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5ECE461-AA2F-4AF5-B7C1-5681A17A3F6D}" type="datetimeFigureOut">
              <a:rPr lang="en-SG" smtClean="0"/>
              <a:t>2/2/2021</a:t>
            </a:fld>
            <a:endParaRPr lang="en-SG"/>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SG"/>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2AA3D72-516C-4599-B7F6-A1434FE5A8A5}" type="slidenum">
              <a:rPr lang="en-SG" smtClean="0"/>
              <a:t>‹#›</a:t>
            </a:fld>
            <a:endParaRPr lang="en-SG"/>
          </a:p>
        </p:txBody>
      </p:sp>
    </p:spTree>
    <p:extLst>
      <p:ext uri="{BB962C8B-B14F-4D97-AF65-F5344CB8AC3E}">
        <p14:creationId xmlns:p14="http://schemas.microsoft.com/office/powerpoint/2010/main" val="2934534681"/>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mailto:antirenzik@gmail.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mailto:blackjacketdehh@gmail.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38715-28AA-4E07-927A-610D58B7F2B2}"/>
              </a:ext>
            </a:extLst>
          </p:cNvPr>
          <p:cNvSpPr>
            <a:spLocks noGrp="1"/>
          </p:cNvSpPr>
          <p:nvPr>
            <p:ph type="ctrTitle"/>
          </p:nvPr>
        </p:nvSpPr>
        <p:spPr/>
        <p:txBody>
          <a:bodyPr/>
          <a:lstStyle/>
          <a:p>
            <a:r>
              <a:rPr lang="en-US"/>
              <a:t>Digital Forensics Presentation</a:t>
            </a:r>
            <a:endParaRPr lang="en-SG"/>
          </a:p>
        </p:txBody>
      </p:sp>
      <p:sp>
        <p:nvSpPr>
          <p:cNvPr id="3" name="Subtitle 2">
            <a:extLst>
              <a:ext uri="{FF2B5EF4-FFF2-40B4-BE49-F238E27FC236}">
                <a16:creationId xmlns:a16="http://schemas.microsoft.com/office/drawing/2014/main" id="{A6CC8DB2-1A15-4E2C-969F-91580945111B}"/>
              </a:ext>
            </a:extLst>
          </p:cNvPr>
          <p:cNvSpPr>
            <a:spLocks noGrp="1"/>
          </p:cNvSpPr>
          <p:nvPr>
            <p:ph type="subTitle" idx="1"/>
          </p:nvPr>
        </p:nvSpPr>
        <p:spPr/>
        <p:txBody>
          <a:bodyPr/>
          <a:lstStyle/>
          <a:p>
            <a:r>
              <a:rPr lang="en-US"/>
              <a:t>Ezra Ho, Ryan Ng</a:t>
            </a:r>
            <a:endParaRPr lang="en-SG"/>
          </a:p>
        </p:txBody>
      </p:sp>
    </p:spTree>
    <p:extLst>
      <p:ext uri="{BB962C8B-B14F-4D97-AF65-F5344CB8AC3E}">
        <p14:creationId xmlns:p14="http://schemas.microsoft.com/office/powerpoint/2010/main" val="3450773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D096-8681-4147-8438-FF4DBB9C9BD3}"/>
              </a:ext>
            </a:extLst>
          </p:cNvPr>
          <p:cNvSpPr>
            <a:spLocks noGrp="1"/>
          </p:cNvSpPr>
          <p:nvPr>
            <p:ph type="title"/>
          </p:nvPr>
        </p:nvSpPr>
        <p:spPr/>
        <p:txBody>
          <a:bodyPr/>
          <a:lstStyle/>
          <a:p>
            <a:r>
              <a:rPr lang="en-US"/>
              <a:t>Autopsy - Bookmarking</a:t>
            </a:r>
            <a:endParaRPr lang="en-SG"/>
          </a:p>
        </p:txBody>
      </p:sp>
      <p:pic>
        <p:nvPicPr>
          <p:cNvPr id="5" name="Picture 4">
            <a:extLst>
              <a:ext uri="{FF2B5EF4-FFF2-40B4-BE49-F238E27FC236}">
                <a16:creationId xmlns:a16="http://schemas.microsoft.com/office/drawing/2014/main" id="{16478E49-C748-4D91-BE6B-C11766678F2C}"/>
              </a:ext>
            </a:extLst>
          </p:cNvPr>
          <p:cNvPicPr>
            <a:picLocks noChangeAspect="1"/>
          </p:cNvPicPr>
          <p:nvPr/>
        </p:nvPicPr>
        <p:blipFill rotWithShape="1">
          <a:blip r:embed="rId3"/>
          <a:srcRect l="18039" t="19960" r="34774" b="38927"/>
          <a:stretch/>
        </p:blipFill>
        <p:spPr>
          <a:xfrm>
            <a:off x="5888736" y="1876771"/>
            <a:ext cx="5975018" cy="3104458"/>
          </a:xfrm>
          <a:prstGeom prst="rect">
            <a:avLst/>
          </a:prstGeom>
        </p:spPr>
      </p:pic>
      <p:pic>
        <p:nvPicPr>
          <p:cNvPr id="8" name="Picture 7">
            <a:extLst>
              <a:ext uri="{FF2B5EF4-FFF2-40B4-BE49-F238E27FC236}">
                <a16:creationId xmlns:a16="http://schemas.microsoft.com/office/drawing/2014/main" id="{8BF79223-360A-481A-8D7D-19A7E1BCB38B}"/>
              </a:ext>
            </a:extLst>
          </p:cNvPr>
          <p:cNvPicPr>
            <a:picLocks noChangeAspect="1"/>
          </p:cNvPicPr>
          <p:nvPr/>
        </p:nvPicPr>
        <p:blipFill rotWithShape="1">
          <a:blip r:embed="rId4"/>
          <a:srcRect r="1649"/>
          <a:stretch/>
        </p:blipFill>
        <p:spPr>
          <a:xfrm>
            <a:off x="328246" y="1843880"/>
            <a:ext cx="5255690" cy="3170240"/>
          </a:xfrm>
          <a:prstGeom prst="rect">
            <a:avLst/>
          </a:prstGeom>
        </p:spPr>
      </p:pic>
      <p:sp>
        <p:nvSpPr>
          <p:cNvPr id="9" name="Rectangle 8">
            <a:extLst>
              <a:ext uri="{FF2B5EF4-FFF2-40B4-BE49-F238E27FC236}">
                <a16:creationId xmlns:a16="http://schemas.microsoft.com/office/drawing/2014/main" id="{11F73F99-9A54-4AB1-8874-A837009D6E36}"/>
              </a:ext>
            </a:extLst>
          </p:cNvPr>
          <p:cNvSpPr/>
          <p:nvPr/>
        </p:nvSpPr>
        <p:spPr>
          <a:xfrm>
            <a:off x="3767328" y="3855884"/>
            <a:ext cx="804672" cy="1796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E2A4B91E-2099-4779-A96A-0A220454EACE}"/>
              </a:ext>
            </a:extLst>
          </p:cNvPr>
          <p:cNvSpPr/>
          <p:nvPr/>
        </p:nvSpPr>
        <p:spPr>
          <a:xfrm>
            <a:off x="3767328" y="4082228"/>
            <a:ext cx="1328928" cy="1796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875F43FE-F41B-4129-872D-1B1DEED2B76A}"/>
              </a:ext>
            </a:extLst>
          </p:cNvPr>
          <p:cNvSpPr/>
          <p:nvPr/>
        </p:nvSpPr>
        <p:spPr>
          <a:xfrm>
            <a:off x="5925312" y="3429000"/>
            <a:ext cx="694944" cy="167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57AA30BE-C0EC-4053-86EE-DD0B21167156}"/>
              </a:ext>
            </a:extLst>
          </p:cNvPr>
          <p:cNvSpPr/>
          <p:nvPr/>
        </p:nvSpPr>
        <p:spPr>
          <a:xfrm>
            <a:off x="5925312" y="3648610"/>
            <a:ext cx="1121664" cy="167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184B123B-8474-44E6-B284-B91782F8C7E0}"/>
              </a:ext>
            </a:extLst>
          </p:cNvPr>
          <p:cNvSpPr/>
          <p:nvPr/>
        </p:nvSpPr>
        <p:spPr>
          <a:xfrm>
            <a:off x="5925312" y="4292060"/>
            <a:ext cx="402336" cy="167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50DB8E9F-2F94-47C6-916F-E1C485260D77}"/>
              </a:ext>
            </a:extLst>
          </p:cNvPr>
          <p:cNvSpPr txBox="1"/>
          <p:nvPr/>
        </p:nvSpPr>
        <p:spPr>
          <a:xfrm>
            <a:off x="328246" y="5218176"/>
            <a:ext cx="5343816" cy="10208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1"/>
              <a:t>Follow Up </a:t>
            </a:r>
            <a:r>
              <a:rPr lang="en-US" sz="1400"/>
              <a:t>– Look at evidence later since it is suspicious</a:t>
            </a:r>
          </a:p>
          <a:p>
            <a:pPr marL="285750" indent="-285750">
              <a:lnSpc>
                <a:spcPct val="150000"/>
              </a:lnSpc>
              <a:buFont typeface="Arial" panose="020B0604020202020204" pitchFamily="34" charset="0"/>
              <a:buChar char="•"/>
            </a:pPr>
            <a:r>
              <a:rPr lang="en-US" sz="1400" b="1"/>
              <a:t>Notable Item </a:t>
            </a:r>
            <a:r>
              <a:rPr lang="en-US" sz="1400"/>
              <a:t>– Most likely used to save incriminating evidence</a:t>
            </a:r>
            <a:endParaRPr lang="en-SG" sz="1400"/>
          </a:p>
        </p:txBody>
      </p:sp>
      <p:sp>
        <p:nvSpPr>
          <p:cNvPr id="6" name="TextBox 5">
            <a:extLst>
              <a:ext uri="{FF2B5EF4-FFF2-40B4-BE49-F238E27FC236}">
                <a16:creationId xmlns:a16="http://schemas.microsoft.com/office/drawing/2014/main" id="{6E8149BF-42E7-4662-A25D-AB3C183BCC54}"/>
              </a:ext>
            </a:extLst>
          </p:cNvPr>
          <p:cNvSpPr txBox="1"/>
          <p:nvPr/>
        </p:nvSpPr>
        <p:spPr>
          <a:xfrm>
            <a:off x="5888736" y="5214873"/>
            <a:ext cx="5975018" cy="6976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a:t>FI can create their own tags e.g. Escape Plan, Evidence Destruction, Funds</a:t>
            </a:r>
            <a:endParaRPr lang="en-SG" sz="1400"/>
          </a:p>
        </p:txBody>
      </p:sp>
    </p:spTree>
    <p:extLst>
      <p:ext uri="{BB962C8B-B14F-4D97-AF65-F5344CB8AC3E}">
        <p14:creationId xmlns:p14="http://schemas.microsoft.com/office/powerpoint/2010/main" val="2758061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D096-8681-4147-8438-FF4DBB9C9BD3}"/>
              </a:ext>
            </a:extLst>
          </p:cNvPr>
          <p:cNvSpPr>
            <a:spLocks noGrp="1"/>
          </p:cNvSpPr>
          <p:nvPr>
            <p:ph type="title"/>
          </p:nvPr>
        </p:nvSpPr>
        <p:spPr/>
        <p:txBody>
          <a:bodyPr/>
          <a:lstStyle/>
          <a:p>
            <a:r>
              <a:rPr lang="en-US" sz="4000"/>
              <a:t>Autopsy – Extracted Content View</a:t>
            </a:r>
            <a:endParaRPr lang="en-SG" sz="4000"/>
          </a:p>
        </p:txBody>
      </p:sp>
      <p:pic>
        <p:nvPicPr>
          <p:cNvPr id="14" name="Picture 13">
            <a:extLst>
              <a:ext uri="{FF2B5EF4-FFF2-40B4-BE49-F238E27FC236}">
                <a16:creationId xmlns:a16="http://schemas.microsoft.com/office/drawing/2014/main" id="{B501ADBE-EDCA-41B5-A494-3F3EA3B72543}"/>
              </a:ext>
            </a:extLst>
          </p:cNvPr>
          <p:cNvPicPr>
            <a:picLocks/>
          </p:cNvPicPr>
          <p:nvPr/>
        </p:nvPicPr>
        <p:blipFill rotWithShape="1">
          <a:blip r:embed="rId3"/>
          <a:srcRect l="332" r="-1"/>
          <a:stretch/>
        </p:blipFill>
        <p:spPr bwMode="auto">
          <a:xfrm>
            <a:off x="646111" y="1474996"/>
            <a:ext cx="10515600" cy="3908007"/>
          </a:xfrm>
          <a:prstGeom prst="rect">
            <a:avLst/>
          </a:prstGeom>
          <a:ln>
            <a:noFill/>
          </a:ln>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FC9EFD17-8F8F-444E-B2CC-4DE71476CB54}"/>
              </a:ext>
            </a:extLst>
          </p:cNvPr>
          <p:cNvSpPr/>
          <p:nvPr/>
        </p:nvSpPr>
        <p:spPr>
          <a:xfrm>
            <a:off x="646111" y="4450810"/>
            <a:ext cx="4989576" cy="2560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15F01F31-FB66-452C-AEE8-A4C6BF4B7586}"/>
              </a:ext>
            </a:extLst>
          </p:cNvPr>
          <p:cNvSpPr/>
          <p:nvPr/>
        </p:nvSpPr>
        <p:spPr>
          <a:xfrm>
            <a:off x="646111" y="3307079"/>
            <a:ext cx="3989832" cy="241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A0C93777-474C-453E-B2FE-12DE2EA3CFE1}"/>
              </a:ext>
            </a:extLst>
          </p:cNvPr>
          <p:cNvSpPr txBox="1"/>
          <p:nvPr/>
        </p:nvSpPr>
        <p:spPr>
          <a:xfrm>
            <a:off x="646111" y="5547360"/>
            <a:ext cx="10515600" cy="10208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a:t>This is the EXIF metadata, containing information such as Created,, Accessed, Modified details.</a:t>
            </a:r>
          </a:p>
          <a:p>
            <a:pPr marL="285750" indent="-285750">
              <a:lnSpc>
                <a:spcPct val="150000"/>
              </a:lnSpc>
              <a:buFont typeface="Arial" panose="020B0604020202020204" pitchFamily="34" charset="0"/>
              <a:buChar char="•"/>
            </a:pPr>
            <a:r>
              <a:rPr lang="en-US" sz="1400"/>
              <a:t>May not be viewable since the MAC times and dates of evidence may not match the time where files were originally created</a:t>
            </a:r>
            <a:endParaRPr lang="en-SG" sz="1400"/>
          </a:p>
        </p:txBody>
      </p:sp>
    </p:spTree>
    <p:extLst>
      <p:ext uri="{BB962C8B-B14F-4D97-AF65-F5344CB8AC3E}">
        <p14:creationId xmlns:p14="http://schemas.microsoft.com/office/powerpoint/2010/main" val="4227876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D096-8681-4147-8438-FF4DBB9C9BD3}"/>
              </a:ext>
            </a:extLst>
          </p:cNvPr>
          <p:cNvSpPr>
            <a:spLocks noGrp="1"/>
          </p:cNvSpPr>
          <p:nvPr>
            <p:ph type="title"/>
          </p:nvPr>
        </p:nvSpPr>
        <p:spPr/>
        <p:txBody>
          <a:bodyPr/>
          <a:lstStyle/>
          <a:p>
            <a:r>
              <a:rPr lang="en-US" sz="4000"/>
              <a:t>Autopsy – Extracted Content View</a:t>
            </a:r>
            <a:endParaRPr lang="en-SG" sz="4000"/>
          </a:p>
        </p:txBody>
      </p:sp>
      <p:pic>
        <p:nvPicPr>
          <p:cNvPr id="6" name="Picture 5">
            <a:extLst>
              <a:ext uri="{FF2B5EF4-FFF2-40B4-BE49-F238E27FC236}">
                <a16:creationId xmlns:a16="http://schemas.microsoft.com/office/drawing/2014/main" id="{8D831C70-A53D-49E1-A03F-A98E4DF15C37}"/>
              </a:ext>
            </a:extLst>
          </p:cNvPr>
          <p:cNvPicPr/>
          <p:nvPr/>
        </p:nvPicPr>
        <p:blipFill rotWithShape="1">
          <a:blip r:embed="rId3"/>
          <a:srcRect t="571"/>
          <a:stretch/>
        </p:blipFill>
        <p:spPr bwMode="auto">
          <a:xfrm>
            <a:off x="6273165" y="1423707"/>
            <a:ext cx="5619750" cy="4981575"/>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B174CF28-C5C8-4FB0-A516-F4C86011E168}"/>
              </a:ext>
            </a:extLst>
          </p:cNvPr>
          <p:cNvSpPr/>
          <p:nvPr/>
        </p:nvSpPr>
        <p:spPr>
          <a:xfrm>
            <a:off x="6273165" y="3160940"/>
            <a:ext cx="4445127" cy="155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A5F68E48-F069-47EC-A5D3-E132802B4D38}"/>
              </a:ext>
            </a:extLst>
          </p:cNvPr>
          <p:cNvSpPr/>
          <p:nvPr/>
        </p:nvSpPr>
        <p:spPr>
          <a:xfrm>
            <a:off x="6273165" y="5740990"/>
            <a:ext cx="2310003" cy="155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97C89ABF-F591-4967-8F21-4B9F0E7E5617}"/>
              </a:ext>
            </a:extLst>
          </p:cNvPr>
          <p:cNvSpPr txBox="1"/>
          <p:nvPr/>
        </p:nvSpPr>
        <p:spPr>
          <a:xfrm>
            <a:off x="646111" y="1887067"/>
            <a:ext cx="4779264" cy="32830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This is the Sleuth Kit </a:t>
            </a:r>
            <a:r>
              <a:rPr lang="en-US" sz="1400" dirty="0" err="1"/>
              <a:t>istat</a:t>
            </a:r>
            <a:r>
              <a:rPr lang="en-US" sz="1400" dirty="0"/>
              <a:t> Tool, which can be used on all files</a:t>
            </a:r>
          </a:p>
          <a:p>
            <a:pPr marL="285750" indent="-285750">
              <a:lnSpc>
                <a:spcPct val="150000"/>
              </a:lnSpc>
              <a:buFont typeface="Arial" panose="020B0604020202020204" pitchFamily="34" charset="0"/>
              <a:buChar char="•"/>
            </a:pPr>
            <a:r>
              <a:rPr lang="en-US" sz="1400" dirty="0"/>
              <a:t>This is a tool which is used to provide more information to the FI regarding the file.</a:t>
            </a:r>
          </a:p>
          <a:p>
            <a:pPr marL="285750" indent="-285750">
              <a:lnSpc>
                <a:spcPct val="150000"/>
              </a:lnSpc>
              <a:buFont typeface="Arial" panose="020B0604020202020204" pitchFamily="34" charset="0"/>
              <a:buChar char="•"/>
            </a:pPr>
            <a:endParaRPr lang="en-US" sz="1400" dirty="0"/>
          </a:p>
          <a:p>
            <a:pPr marL="285750" indent="-285750">
              <a:lnSpc>
                <a:spcPct val="150000"/>
              </a:lnSpc>
              <a:buFont typeface="Arial" panose="020B0604020202020204" pitchFamily="34" charset="0"/>
              <a:buChar char="•"/>
            </a:pPr>
            <a:r>
              <a:rPr lang="en-US" sz="1400" dirty="0"/>
              <a:t>It can show all sorts of information such as</a:t>
            </a:r>
          </a:p>
          <a:p>
            <a:pPr marL="742950" lvl="1" indent="-285750">
              <a:lnSpc>
                <a:spcPct val="150000"/>
              </a:lnSpc>
              <a:buFont typeface="Arial" panose="020B0604020202020204" pitchFamily="34" charset="0"/>
              <a:buChar char="•"/>
            </a:pPr>
            <a:r>
              <a:rPr lang="en-US" sz="1400" dirty="0"/>
              <a:t>Security ID</a:t>
            </a:r>
          </a:p>
          <a:p>
            <a:pPr marL="742950" lvl="1" indent="-285750">
              <a:lnSpc>
                <a:spcPct val="150000"/>
              </a:lnSpc>
              <a:buFont typeface="Arial" panose="020B0604020202020204" pitchFamily="34" charset="0"/>
              <a:buChar char="•"/>
            </a:pPr>
            <a:r>
              <a:rPr lang="en-US" sz="1400" dirty="0"/>
              <a:t>Parent MFT Entry</a:t>
            </a:r>
          </a:p>
          <a:p>
            <a:pPr marL="742950" lvl="1" indent="-285750">
              <a:lnSpc>
                <a:spcPct val="150000"/>
              </a:lnSpc>
              <a:buFont typeface="Arial" panose="020B0604020202020204" pitchFamily="34" charset="0"/>
              <a:buChar char="•"/>
            </a:pPr>
            <a:r>
              <a:rPr lang="en-US" sz="1400" dirty="0"/>
              <a:t>Starting address of the file</a:t>
            </a:r>
          </a:p>
          <a:p>
            <a:pPr marL="742950" lvl="1" indent="-285750">
              <a:lnSpc>
                <a:spcPct val="150000"/>
              </a:lnSpc>
              <a:buFont typeface="Arial" panose="020B0604020202020204" pitchFamily="34" charset="0"/>
              <a:buChar char="•"/>
            </a:pPr>
            <a:r>
              <a:rPr lang="en-US" sz="1400" dirty="0"/>
              <a:t>Resident size and more.</a:t>
            </a:r>
            <a:endParaRPr lang="en-SG" sz="1400" dirty="0"/>
          </a:p>
        </p:txBody>
      </p:sp>
      <p:sp>
        <p:nvSpPr>
          <p:cNvPr id="10" name="Rectangle 9">
            <a:extLst>
              <a:ext uri="{FF2B5EF4-FFF2-40B4-BE49-F238E27FC236}">
                <a16:creationId xmlns:a16="http://schemas.microsoft.com/office/drawing/2014/main" id="{294A5F1F-9F4C-4202-B476-170D27E94851}"/>
              </a:ext>
            </a:extLst>
          </p:cNvPr>
          <p:cNvSpPr/>
          <p:nvPr/>
        </p:nvSpPr>
        <p:spPr>
          <a:xfrm>
            <a:off x="9461373" y="5740989"/>
            <a:ext cx="1438275" cy="155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63BC8A4F-1955-4F64-BBB2-3AE25E3433DF}"/>
              </a:ext>
            </a:extLst>
          </p:cNvPr>
          <p:cNvSpPr/>
          <p:nvPr/>
        </p:nvSpPr>
        <p:spPr>
          <a:xfrm>
            <a:off x="6401181" y="6207248"/>
            <a:ext cx="1645539" cy="155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21485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131437C-2299-4F61-8728-20D51F566230}"/>
              </a:ext>
            </a:extLst>
          </p:cNvPr>
          <p:cNvPicPr>
            <a:picLocks noChangeAspect="1"/>
          </p:cNvPicPr>
          <p:nvPr/>
        </p:nvPicPr>
        <p:blipFill>
          <a:blip r:embed="rId3"/>
          <a:stretch>
            <a:fillRect/>
          </a:stretch>
        </p:blipFill>
        <p:spPr>
          <a:xfrm>
            <a:off x="274723" y="1267968"/>
            <a:ext cx="10813965" cy="5254752"/>
          </a:xfrm>
          <a:prstGeom prst="rect">
            <a:avLst/>
          </a:prstGeom>
        </p:spPr>
      </p:pic>
      <p:sp>
        <p:nvSpPr>
          <p:cNvPr id="2" name="Title 1">
            <a:extLst>
              <a:ext uri="{FF2B5EF4-FFF2-40B4-BE49-F238E27FC236}">
                <a16:creationId xmlns:a16="http://schemas.microsoft.com/office/drawing/2014/main" id="{6ACBD096-8681-4147-8438-FF4DBB9C9BD3}"/>
              </a:ext>
            </a:extLst>
          </p:cNvPr>
          <p:cNvSpPr>
            <a:spLocks noGrp="1"/>
          </p:cNvSpPr>
          <p:nvPr>
            <p:ph type="title"/>
          </p:nvPr>
        </p:nvSpPr>
        <p:spPr>
          <a:xfrm>
            <a:off x="731455" y="637625"/>
            <a:ext cx="9404723" cy="630343"/>
          </a:xfrm>
        </p:spPr>
        <p:txBody>
          <a:bodyPr/>
          <a:lstStyle/>
          <a:p>
            <a:r>
              <a:rPr lang="en-US" sz="2800"/>
              <a:t>Autopsy – USB Devices (Extracted Content View)</a:t>
            </a:r>
            <a:endParaRPr lang="en-SG" sz="2800"/>
          </a:p>
        </p:txBody>
      </p:sp>
      <p:sp>
        <p:nvSpPr>
          <p:cNvPr id="10" name="Rectangle 9">
            <a:extLst>
              <a:ext uri="{FF2B5EF4-FFF2-40B4-BE49-F238E27FC236}">
                <a16:creationId xmlns:a16="http://schemas.microsoft.com/office/drawing/2014/main" id="{16E8FE22-2004-4AB9-8607-D52E5284464E}"/>
              </a:ext>
            </a:extLst>
          </p:cNvPr>
          <p:cNvSpPr/>
          <p:nvPr/>
        </p:nvSpPr>
        <p:spPr>
          <a:xfrm>
            <a:off x="560832" y="3489961"/>
            <a:ext cx="934116" cy="1310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B2EC4F35-8457-4DD7-BD80-E2B48DCFBBE3}"/>
              </a:ext>
            </a:extLst>
          </p:cNvPr>
          <p:cNvSpPr/>
          <p:nvPr/>
        </p:nvSpPr>
        <p:spPr>
          <a:xfrm>
            <a:off x="2944368" y="3767328"/>
            <a:ext cx="469392" cy="1402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2210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D096-8681-4147-8438-FF4DBB9C9BD3}"/>
              </a:ext>
            </a:extLst>
          </p:cNvPr>
          <p:cNvSpPr>
            <a:spLocks noGrp="1"/>
          </p:cNvSpPr>
          <p:nvPr>
            <p:ph type="title"/>
          </p:nvPr>
        </p:nvSpPr>
        <p:spPr>
          <a:xfrm>
            <a:off x="597375" y="599022"/>
            <a:ext cx="9404723" cy="656754"/>
          </a:xfrm>
        </p:spPr>
        <p:txBody>
          <a:bodyPr/>
          <a:lstStyle/>
          <a:p>
            <a:r>
              <a:rPr lang="en-US" sz="2800"/>
              <a:t>Autopsy – Deleted Files (Extracted Content View)</a:t>
            </a:r>
            <a:endParaRPr lang="en-SG" sz="2800"/>
          </a:p>
        </p:txBody>
      </p:sp>
      <p:pic>
        <p:nvPicPr>
          <p:cNvPr id="7" name="Content Placeholder 3">
            <a:extLst>
              <a:ext uri="{FF2B5EF4-FFF2-40B4-BE49-F238E27FC236}">
                <a16:creationId xmlns:a16="http://schemas.microsoft.com/office/drawing/2014/main" id="{B045063C-0A4F-4B54-BB85-479D0956A2C5}"/>
              </a:ext>
            </a:extLst>
          </p:cNvPr>
          <p:cNvPicPr>
            <a:picLocks/>
          </p:cNvPicPr>
          <p:nvPr/>
        </p:nvPicPr>
        <p:blipFill rotWithShape="1">
          <a:blip r:embed="rId3"/>
          <a:stretch/>
        </p:blipFill>
        <p:spPr>
          <a:xfrm>
            <a:off x="597375" y="1452822"/>
            <a:ext cx="10997249" cy="4897533"/>
          </a:xfrm>
          <a:prstGeom prst="rect">
            <a:avLst/>
          </a:prstGeom>
        </p:spPr>
      </p:pic>
    </p:spTree>
    <p:extLst>
      <p:ext uri="{BB962C8B-B14F-4D97-AF65-F5344CB8AC3E}">
        <p14:creationId xmlns:p14="http://schemas.microsoft.com/office/powerpoint/2010/main" val="634287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8BDFE-08D9-467E-A819-24091CB91370}"/>
              </a:ext>
            </a:extLst>
          </p:cNvPr>
          <p:cNvSpPr>
            <a:spLocks noGrp="1"/>
          </p:cNvSpPr>
          <p:nvPr>
            <p:ph type="title"/>
          </p:nvPr>
        </p:nvSpPr>
        <p:spPr/>
        <p:txBody>
          <a:bodyPr/>
          <a:lstStyle/>
          <a:p>
            <a:r>
              <a:rPr lang="en-US"/>
              <a:t>Autopsy - Accounts</a:t>
            </a:r>
            <a:endParaRPr lang="en-SG"/>
          </a:p>
        </p:txBody>
      </p:sp>
      <p:pic>
        <p:nvPicPr>
          <p:cNvPr id="4" name="Content Placeholder 3">
            <a:extLst>
              <a:ext uri="{FF2B5EF4-FFF2-40B4-BE49-F238E27FC236}">
                <a16:creationId xmlns:a16="http://schemas.microsoft.com/office/drawing/2014/main" id="{089E59AB-5780-425F-905B-FE40C48B4FCE}"/>
              </a:ext>
            </a:extLst>
          </p:cNvPr>
          <p:cNvPicPr>
            <a:picLocks noGrp="1"/>
          </p:cNvPicPr>
          <p:nvPr>
            <p:ph idx="1"/>
          </p:nvPr>
        </p:nvPicPr>
        <p:blipFill>
          <a:blip r:embed="rId3"/>
          <a:stretch>
            <a:fillRect/>
          </a:stretch>
        </p:blipFill>
        <p:spPr>
          <a:xfrm>
            <a:off x="838200" y="1239584"/>
            <a:ext cx="10515600" cy="4042610"/>
          </a:xfrm>
          <a:prstGeom prst="rect">
            <a:avLst/>
          </a:prstGeom>
        </p:spPr>
      </p:pic>
      <p:sp>
        <p:nvSpPr>
          <p:cNvPr id="5" name="Rectangle 4">
            <a:extLst>
              <a:ext uri="{FF2B5EF4-FFF2-40B4-BE49-F238E27FC236}">
                <a16:creationId xmlns:a16="http://schemas.microsoft.com/office/drawing/2014/main" id="{7E97994B-81D0-4887-8BB4-15ABB59C1945}"/>
              </a:ext>
            </a:extLst>
          </p:cNvPr>
          <p:cNvSpPr/>
          <p:nvPr/>
        </p:nvSpPr>
        <p:spPr>
          <a:xfrm>
            <a:off x="838201" y="3248697"/>
            <a:ext cx="3819144" cy="201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2349605D-6D51-466B-A89D-94FF431EAE15}"/>
              </a:ext>
            </a:extLst>
          </p:cNvPr>
          <p:cNvSpPr/>
          <p:nvPr/>
        </p:nvSpPr>
        <p:spPr>
          <a:xfrm>
            <a:off x="832105" y="3998505"/>
            <a:ext cx="3093719" cy="201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94B217BD-96CF-409A-8439-7CE89E687E89}"/>
              </a:ext>
            </a:extLst>
          </p:cNvPr>
          <p:cNvSpPr txBox="1"/>
          <p:nvPr/>
        </p:nvSpPr>
        <p:spPr>
          <a:xfrm>
            <a:off x="832105" y="5379730"/>
            <a:ext cx="10515600" cy="13440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a:t>Provides comprehensive history on the accounts that the suspect has on the device. </a:t>
            </a:r>
          </a:p>
          <a:p>
            <a:pPr marL="285750" indent="-285750">
              <a:lnSpc>
                <a:spcPct val="150000"/>
              </a:lnSpc>
              <a:buFont typeface="Arial" panose="020B0604020202020204" pitchFamily="34" charset="0"/>
              <a:buChar char="•"/>
            </a:pPr>
            <a:r>
              <a:rPr lang="en-US" sz="1400"/>
              <a:t>Shows the websites that the suspect has a registered account on the platform</a:t>
            </a:r>
          </a:p>
          <a:p>
            <a:pPr marL="285750" indent="-285750">
              <a:lnSpc>
                <a:spcPct val="150000"/>
              </a:lnSpc>
              <a:buFont typeface="Arial" panose="020B0604020202020204" pitchFamily="34" charset="0"/>
              <a:buChar char="•"/>
            </a:pPr>
            <a:r>
              <a:rPr lang="en-US" sz="1400"/>
              <a:t>Obtained by bit-by-bit image copy of the boot drive or when live acquisition is performed</a:t>
            </a:r>
          </a:p>
          <a:p>
            <a:pPr marL="285750" indent="-285750">
              <a:lnSpc>
                <a:spcPct val="150000"/>
              </a:lnSpc>
              <a:buFont typeface="Arial" panose="020B0604020202020204" pitchFamily="34" charset="0"/>
              <a:buChar char="•"/>
            </a:pPr>
            <a:r>
              <a:rPr lang="en-US" sz="1400"/>
              <a:t>Allows FI to sort malicious websites and accounts, which might have aided the suspect into committing the crimes</a:t>
            </a:r>
            <a:endParaRPr lang="en-SG" sz="1400"/>
          </a:p>
        </p:txBody>
      </p:sp>
    </p:spTree>
    <p:extLst>
      <p:ext uri="{BB962C8B-B14F-4D97-AF65-F5344CB8AC3E}">
        <p14:creationId xmlns:p14="http://schemas.microsoft.com/office/powerpoint/2010/main" val="3658810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E482-26B1-4339-A965-B925FFC889FC}"/>
              </a:ext>
            </a:extLst>
          </p:cNvPr>
          <p:cNvSpPr>
            <a:spLocks noGrp="1"/>
          </p:cNvSpPr>
          <p:nvPr>
            <p:ph type="title"/>
          </p:nvPr>
        </p:nvSpPr>
        <p:spPr/>
        <p:txBody>
          <a:bodyPr/>
          <a:lstStyle/>
          <a:p>
            <a:r>
              <a:rPr lang="en-US"/>
              <a:t>Autopsy – Web History</a:t>
            </a:r>
            <a:endParaRPr lang="en-SG"/>
          </a:p>
        </p:txBody>
      </p:sp>
      <p:pic>
        <p:nvPicPr>
          <p:cNvPr id="4" name="Content Placeholder 3">
            <a:extLst>
              <a:ext uri="{FF2B5EF4-FFF2-40B4-BE49-F238E27FC236}">
                <a16:creationId xmlns:a16="http://schemas.microsoft.com/office/drawing/2014/main" id="{79D69A5B-B5AE-4AD1-9369-4378A9ABBCEC}"/>
              </a:ext>
            </a:extLst>
          </p:cNvPr>
          <p:cNvPicPr>
            <a:picLocks noGrp="1"/>
          </p:cNvPicPr>
          <p:nvPr>
            <p:ph idx="1"/>
          </p:nvPr>
        </p:nvPicPr>
        <p:blipFill>
          <a:blip r:embed="rId3"/>
          <a:stretch>
            <a:fillRect/>
          </a:stretch>
        </p:blipFill>
        <p:spPr>
          <a:xfrm>
            <a:off x="838200" y="1320109"/>
            <a:ext cx="10515600" cy="3320715"/>
          </a:xfrm>
          <a:prstGeom prst="rect">
            <a:avLst/>
          </a:prstGeom>
        </p:spPr>
      </p:pic>
      <p:sp>
        <p:nvSpPr>
          <p:cNvPr id="5" name="Rectangle 4">
            <a:extLst>
              <a:ext uri="{FF2B5EF4-FFF2-40B4-BE49-F238E27FC236}">
                <a16:creationId xmlns:a16="http://schemas.microsoft.com/office/drawing/2014/main" id="{E9B45410-46F1-4ED6-A5F2-1F7E521C5194}"/>
              </a:ext>
            </a:extLst>
          </p:cNvPr>
          <p:cNvSpPr/>
          <p:nvPr/>
        </p:nvSpPr>
        <p:spPr>
          <a:xfrm>
            <a:off x="838201" y="3486912"/>
            <a:ext cx="3428999" cy="1950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E4805698-B53F-4B32-BD90-203896D6B2EB}"/>
              </a:ext>
            </a:extLst>
          </p:cNvPr>
          <p:cNvSpPr/>
          <p:nvPr/>
        </p:nvSpPr>
        <p:spPr>
          <a:xfrm>
            <a:off x="838198" y="2804160"/>
            <a:ext cx="8744713" cy="1950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BF21B2CE-897A-41E7-AA4A-39EF1CBA5B9B}"/>
              </a:ext>
            </a:extLst>
          </p:cNvPr>
          <p:cNvSpPr txBox="1"/>
          <p:nvPr/>
        </p:nvSpPr>
        <p:spPr>
          <a:xfrm>
            <a:off x="838198" y="4593473"/>
            <a:ext cx="10515600" cy="23135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a:t>Shows the web history of suspect after ingest module is complete.</a:t>
            </a:r>
          </a:p>
          <a:p>
            <a:pPr marL="285750" indent="-285750">
              <a:lnSpc>
                <a:spcPct val="150000"/>
              </a:lnSpc>
              <a:buFont typeface="Arial" panose="020B0604020202020204" pitchFamily="34" charset="0"/>
              <a:buChar char="•"/>
            </a:pPr>
            <a:r>
              <a:rPr lang="en-US" sz="1400"/>
              <a:t>Only obtained when bit-by-bit copy of boot drive or live acquisition is performed</a:t>
            </a:r>
          </a:p>
          <a:p>
            <a:pPr marL="285750" indent="-285750">
              <a:lnSpc>
                <a:spcPct val="150000"/>
              </a:lnSpc>
              <a:buFont typeface="Arial" panose="020B0604020202020204" pitchFamily="34" charset="0"/>
              <a:buChar char="•"/>
            </a:pPr>
            <a:r>
              <a:rPr lang="en-US" sz="1400"/>
              <a:t>Contains details from all browsers and records all the websites the suspect has been to. The time, date and URL are clearly indicated.</a:t>
            </a:r>
          </a:p>
          <a:p>
            <a:pPr marL="285750" indent="-285750">
              <a:lnSpc>
                <a:spcPct val="150000"/>
              </a:lnSpc>
              <a:buFont typeface="Arial" panose="020B0604020202020204" pitchFamily="34" charset="0"/>
              <a:buChar char="•"/>
            </a:pPr>
            <a:r>
              <a:rPr lang="en-US" sz="1400"/>
              <a:t>In the picture above, the suspect accessed </a:t>
            </a:r>
            <a:r>
              <a:rPr lang="en-US" sz="1400" err="1"/>
              <a:t>npalstudent</a:t>
            </a:r>
            <a:r>
              <a:rPr lang="en-US" sz="1400"/>
              <a:t> on 7</a:t>
            </a:r>
            <a:r>
              <a:rPr lang="en-US" sz="1400" baseline="30000"/>
              <a:t>th</a:t>
            </a:r>
            <a:r>
              <a:rPr lang="en-US" sz="1400"/>
              <a:t> December 2020 using Firefox Internet Browser and data was saved on the app data shown by the source path.</a:t>
            </a:r>
          </a:p>
          <a:p>
            <a:pPr marL="285750" indent="-285750">
              <a:lnSpc>
                <a:spcPct val="150000"/>
              </a:lnSpc>
              <a:buFont typeface="Arial" panose="020B0604020202020204" pitchFamily="34" charset="0"/>
              <a:buChar char="•"/>
            </a:pPr>
            <a:r>
              <a:rPr lang="en-US" sz="1400"/>
              <a:t>By using this knowledge, the FI will be able to track down websites and leads to find out what the suspect did.</a:t>
            </a:r>
            <a:endParaRPr lang="en-SG" sz="1400"/>
          </a:p>
        </p:txBody>
      </p:sp>
    </p:spTree>
    <p:extLst>
      <p:ext uri="{BB962C8B-B14F-4D97-AF65-F5344CB8AC3E}">
        <p14:creationId xmlns:p14="http://schemas.microsoft.com/office/powerpoint/2010/main" val="420258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734DC-3AA2-4A34-974B-EA874E28634A}"/>
              </a:ext>
            </a:extLst>
          </p:cNvPr>
          <p:cNvSpPr>
            <a:spLocks noGrp="1"/>
          </p:cNvSpPr>
          <p:nvPr>
            <p:ph type="title"/>
          </p:nvPr>
        </p:nvSpPr>
        <p:spPr/>
        <p:txBody>
          <a:bodyPr/>
          <a:lstStyle/>
          <a:p>
            <a:r>
              <a:rPr lang="en-US"/>
              <a:t>Autopsy – Web Search</a:t>
            </a:r>
            <a:endParaRPr lang="en-SG"/>
          </a:p>
        </p:txBody>
      </p:sp>
      <p:pic>
        <p:nvPicPr>
          <p:cNvPr id="4" name="Picture 3">
            <a:extLst>
              <a:ext uri="{FF2B5EF4-FFF2-40B4-BE49-F238E27FC236}">
                <a16:creationId xmlns:a16="http://schemas.microsoft.com/office/drawing/2014/main" id="{46EC33CE-5F51-47AD-A545-A79FCA0359A5}"/>
              </a:ext>
            </a:extLst>
          </p:cNvPr>
          <p:cNvPicPr/>
          <p:nvPr/>
        </p:nvPicPr>
        <p:blipFill>
          <a:blip r:embed="rId3"/>
          <a:stretch>
            <a:fillRect/>
          </a:stretch>
        </p:blipFill>
        <p:spPr>
          <a:xfrm>
            <a:off x="838200" y="1700552"/>
            <a:ext cx="10515600" cy="3211595"/>
          </a:xfrm>
          <a:prstGeom prst="rect">
            <a:avLst/>
          </a:prstGeom>
        </p:spPr>
      </p:pic>
      <p:sp>
        <p:nvSpPr>
          <p:cNvPr id="5" name="Rectangle 4">
            <a:extLst>
              <a:ext uri="{FF2B5EF4-FFF2-40B4-BE49-F238E27FC236}">
                <a16:creationId xmlns:a16="http://schemas.microsoft.com/office/drawing/2014/main" id="{5282D3FB-DA33-4465-AD1F-0406F5A4FDF4}"/>
              </a:ext>
            </a:extLst>
          </p:cNvPr>
          <p:cNvSpPr/>
          <p:nvPr/>
        </p:nvSpPr>
        <p:spPr>
          <a:xfrm>
            <a:off x="838200" y="3718561"/>
            <a:ext cx="4050791" cy="207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D031D860-DFA0-496B-BB6A-FF7039F50C78}"/>
              </a:ext>
            </a:extLst>
          </p:cNvPr>
          <p:cNvSpPr txBox="1"/>
          <p:nvPr/>
        </p:nvSpPr>
        <p:spPr>
          <a:xfrm>
            <a:off x="838200" y="5157448"/>
            <a:ext cx="10515600" cy="1169551"/>
          </a:xfrm>
          <a:prstGeom prst="rect">
            <a:avLst/>
          </a:prstGeom>
          <a:noFill/>
        </p:spPr>
        <p:txBody>
          <a:bodyPr wrap="square" rtlCol="0">
            <a:spAutoFit/>
          </a:bodyPr>
          <a:lstStyle/>
          <a:p>
            <a:pPr marL="285750" indent="-285750">
              <a:buFont typeface="Arial" panose="020B0604020202020204" pitchFamily="34" charset="0"/>
              <a:buChar char="•"/>
            </a:pPr>
            <a:r>
              <a:rPr lang="en-US" sz="1400"/>
              <a:t>Web search mainly shows columns containing the domain, search text, program name, and date accessed as shown in the image below.</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Helpful for investigators when searching for clues as to what the suspect did. There should be leads just by going through the Web Search History and Web History of the suspect</a:t>
            </a:r>
            <a:endParaRPr lang="en-SG" sz="1400"/>
          </a:p>
        </p:txBody>
      </p:sp>
    </p:spTree>
    <p:extLst>
      <p:ext uri="{BB962C8B-B14F-4D97-AF65-F5344CB8AC3E}">
        <p14:creationId xmlns:p14="http://schemas.microsoft.com/office/powerpoint/2010/main" val="3832714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810A-63B0-4029-AB2D-A81D8CAFAC58}"/>
              </a:ext>
            </a:extLst>
          </p:cNvPr>
          <p:cNvSpPr>
            <a:spLocks noGrp="1"/>
          </p:cNvSpPr>
          <p:nvPr>
            <p:ph type="title"/>
          </p:nvPr>
        </p:nvSpPr>
        <p:spPr/>
        <p:txBody>
          <a:bodyPr/>
          <a:lstStyle/>
          <a:p>
            <a:r>
              <a:rPr lang="en-US"/>
              <a:t>Autopsy - Addons</a:t>
            </a:r>
            <a:endParaRPr lang="en-SG"/>
          </a:p>
        </p:txBody>
      </p:sp>
      <p:pic>
        <p:nvPicPr>
          <p:cNvPr id="4" name="Content Placeholder 3">
            <a:extLst>
              <a:ext uri="{FF2B5EF4-FFF2-40B4-BE49-F238E27FC236}">
                <a16:creationId xmlns:a16="http://schemas.microsoft.com/office/drawing/2014/main" id="{BACFD9F9-44A6-4D9C-B8C9-0658309A2664}"/>
              </a:ext>
            </a:extLst>
          </p:cNvPr>
          <p:cNvPicPr>
            <a:picLocks noGrp="1"/>
          </p:cNvPicPr>
          <p:nvPr>
            <p:ph idx="1"/>
          </p:nvPr>
        </p:nvPicPr>
        <p:blipFill>
          <a:blip r:embed="rId3"/>
          <a:stretch>
            <a:fillRect/>
          </a:stretch>
        </p:blipFill>
        <p:spPr>
          <a:xfrm>
            <a:off x="1351027" y="1418654"/>
            <a:ext cx="8451721" cy="4195762"/>
          </a:xfrm>
          <a:prstGeom prst="rect">
            <a:avLst/>
          </a:prstGeom>
        </p:spPr>
      </p:pic>
      <p:sp>
        <p:nvSpPr>
          <p:cNvPr id="3" name="TextBox 2">
            <a:extLst>
              <a:ext uri="{FF2B5EF4-FFF2-40B4-BE49-F238E27FC236}">
                <a16:creationId xmlns:a16="http://schemas.microsoft.com/office/drawing/2014/main" id="{5C4EF912-69DD-4774-A7CA-8473D5A8F87E}"/>
              </a:ext>
            </a:extLst>
          </p:cNvPr>
          <p:cNvSpPr txBox="1"/>
          <p:nvPr/>
        </p:nvSpPr>
        <p:spPr>
          <a:xfrm>
            <a:off x="1351027" y="5815584"/>
            <a:ext cx="8451721" cy="6976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a:t>FI can provide hash databases of common uninteresting files, often requiring download from the internet. This can also be used for malware detection based on their hash value.</a:t>
            </a:r>
            <a:endParaRPr lang="en-SG" sz="1400"/>
          </a:p>
        </p:txBody>
      </p:sp>
    </p:spTree>
    <p:extLst>
      <p:ext uri="{BB962C8B-B14F-4D97-AF65-F5344CB8AC3E}">
        <p14:creationId xmlns:p14="http://schemas.microsoft.com/office/powerpoint/2010/main" val="3315402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1B33-0E28-4EAD-A354-3ABD04A3B5ED}"/>
              </a:ext>
            </a:extLst>
          </p:cNvPr>
          <p:cNvSpPr>
            <a:spLocks noGrp="1"/>
          </p:cNvSpPr>
          <p:nvPr>
            <p:ph type="title"/>
          </p:nvPr>
        </p:nvSpPr>
        <p:spPr/>
        <p:txBody>
          <a:bodyPr/>
          <a:lstStyle/>
          <a:p>
            <a:r>
              <a:rPr lang="en-US"/>
              <a:t>Autopsy - Addons</a:t>
            </a:r>
            <a:endParaRPr lang="en-SG"/>
          </a:p>
        </p:txBody>
      </p:sp>
      <p:pic>
        <p:nvPicPr>
          <p:cNvPr id="4" name="Picture 3">
            <a:extLst>
              <a:ext uri="{FF2B5EF4-FFF2-40B4-BE49-F238E27FC236}">
                <a16:creationId xmlns:a16="http://schemas.microsoft.com/office/drawing/2014/main" id="{2577A36F-3ED9-42C3-A351-214C83EB34C7}"/>
              </a:ext>
            </a:extLst>
          </p:cNvPr>
          <p:cNvPicPr/>
          <p:nvPr/>
        </p:nvPicPr>
        <p:blipFill rotWithShape="1">
          <a:blip r:embed="rId3"/>
          <a:srcRect l="2465" t="2876" r="5215" b="3587"/>
          <a:stretch/>
        </p:blipFill>
        <p:spPr>
          <a:xfrm>
            <a:off x="5173900" y="1324928"/>
            <a:ext cx="6769768" cy="4629901"/>
          </a:xfrm>
          <a:prstGeom prst="rect">
            <a:avLst/>
          </a:prstGeom>
        </p:spPr>
      </p:pic>
      <p:sp>
        <p:nvSpPr>
          <p:cNvPr id="5" name="TextBox 4">
            <a:extLst>
              <a:ext uri="{FF2B5EF4-FFF2-40B4-BE49-F238E27FC236}">
                <a16:creationId xmlns:a16="http://schemas.microsoft.com/office/drawing/2014/main" id="{4BA9B35E-F99A-49C6-99C9-716F3D6CEF9B}"/>
              </a:ext>
            </a:extLst>
          </p:cNvPr>
          <p:cNvSpPr txBox="1"/>
          <p:nvPr/>
        </p:nvSpPr>
        <p:spPr>
          <a:xfrm>
            <a:off x="646111" y="1853248"/>
            <a:ext cx="4023360" cy="18921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a:t>Discovery Option enables FI to narrow down the search by filtering through certain properties or metadata of the file.</a:t>
            </a:r>
          </a:p>
          <a:p>
            <a:pPr marL="285750" indent="-285750">
              <a:lnSpc>
                <a:spcPct val="150000"/>
              </a:lnSpc>
              <a:buFont typeface="Arial" panose="020B0604020202020204" pitchFamily="34" charset="0"/>
              <a:buChar char="•"/>
            </a:pPr>
            <a:endParaRPr lang="en-US" sz="1600"/>
          </a:p>
        </p:txBody>
      </p:sp>
    </p:spTree>
    <p:extLst>
      <p:ext uri="{BB962C8B-B14F-4D97-AF65-F5344CB8AC3E}">
        <p14:creationId xmlns:p14="http://schemas.microsoft.com/office/powerpoint/2010/main" val="32693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C3D8-3934-4BC8-97D5-5AED8F533766}"/>
              </a:ext>
            </a:extLst>
          </p:cNvPr>
          <p:cNvSpPr>
            <a:spLocks noGrp="1"/>
          </p:cNvSpPr>
          <p:nvPr>
            <p:ph type="title"/>
          </p:nvPr>
        </p:nvSpPr>
        <p:spPr/>
        <p:txBody>
          <a:bodyPr/>
          <a:lstStyle/>
          <a:p>
            <a:r>
              <a:rPr lang="en-US"/>
              <a:t>Table of Contents</a:t>
            </a:r>
            <a:endParaRPr lang="en-SG"/>
          </a:p>
        </p:txBody>
      </p:sp>
      <p:sp>
        <p:nvSpPr>
          <p:cNvPr id="3" name="Content Placeholder 2">
            <a:extLst>
              <a:ext uri="{FF2B5EF4-FFF2-40B4-BE49-F238E27FC236}">
                <a16:creationId xmlns:a16="http://schemas.microsoft.com/office/drawing/2014/main" id="{B12345EC-3519-4688-97F1-E3C696D1BEF6}"/>
              </a:ext>
            </a:extLst>
          </p:cNvPr>
          <p:cNvSpPr>
            <a:spLocks noGrp="1"/>
          </p:cNvSpPr>
          <p:nvPr>
            <p:ph idx="1"/>
          </p:nvPr>
        </p:nvSpPr>
        <p:spPr/>
        <p:txBody>
          <a:bodyPr/>
          <a:lstStyle/>
          <a:p>
            <a:r>
              <a:rPr lang="en-US"/>
              <a:t>Autopsy</a:t>
            </a:r>
          </a:p>
          <a:p>
            <a:r>
              <a:rPr lang="en-US" err="1"/>
              <a:t>Plaso</a:t>
            </a:r>
            <a:r>
              <a:rPr lang="en-US"/>
              <a:t> (Log2Timeline Backend)</a:t>
            </a:r>
          </a:p>
          <a:p>
            <a:pPr marL="0" indent="0">
              <a:buNone/>
            </a:pPr>
            <a:endParaRPr lang="en-SG"/>
          </a:p>
        </p:txBody>
      </p:sp>
    </p:spTree>
    <p:extLst>
      <p:ext uri="{BB962C8B-B14F-4D97-AF65-F5344CB8AC3E}">
        <p14:creationId xmlns:p14="http://schemas.microsoft.com/office/powerpoint/2010/main" val="3328076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1B33-0E28-4EAD-A354-3ABD04A3B5ED}"/>
              </a:ext>
            </a:extLst>
          </p:cNvPr>
          <p:cNvSpPr>
            <a:spLocks noGrp="1"/>
          </p:cNvSpPr>
          <p:nvPr>
            <p:ph type="title"/>
          </p:nvPr>
        </p:nvSpPr>
        <p:spPr/>
        <p:txBody>
          <a:bodyPr/>
          <a:lstStyle/>
          <a:p>
            <a:r>
              <a:rPr lang="en-US"/>
              <a:t>Autopsy - Addons</a:t>
            </a:r>
            <a:endParaRPr lang="en-SG"/>
          </a:p>
        </p:txBody>
      </p:sp>
      <p:sp>
        <p:nvSpPr>
          <p:cNvPr id="5" name="TextBox 4">
            <a:extLst>
              <a:ext uri="{FF2B5EF4-FFF2-40B4-BE49-F238E27FC236}">
                <a16:creationId xmlns:a16="http://schemas.microsoft.com/office/drawing/2014/main" id="{4BA9B35E-F99A-49C6-99C9-716F3D6CEF9B}"/>
              </a:ext>
            </a:extLst>
          </p:cNvPr>
          <p:cNvSpPr txBox="1"/>
          <p:nvPr/>
        </p:nvSpPr>
        <p:spPr>
          <a:xfrm>
            <a:off x="789242" y="2225536"/>
            <a:ext cx="4023360" cy="78418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a:t>The images show the search results of the Discovery Search performed.</a:t>
            </a:r>
            <a:endParaRPr lang="en-SG" sz="1600"/>
          </a:p>
        </p:txBody>
      </p:sp>
      <p:pic>
        <p:nvPicPr>
          <p:cNvPr id="6" name="Picture 5">
            <a:extLst>
              <a:ext uri="{FF2B5EF4-FFF2-40B4-BE49-F238E27FC236}">
                <a16:creationId xmlns:a16="http://schemas.microsoft.com/office/drawing/2014/main" id="{4A9FA358-7725-4DFE-895A-8911ED5E4FBA}"/>
              </a:ext>
            </a:extLst>
          </p:cNvPr>
          <p:cNvPicPr>
            <a:picLocks noChangeAspect="1"/>
          </p:cNvPicPr>
          <p:nvPr/>
        </p:nvPicPr>
        <p:blipFill>
          <a:blip r:embed="rId3"/>
          <a:stretch>
            <a:fillRect/>
          </a:stretch>
        </p:blipFill>
        <p:spPr>
          <a:xfrm>
            <a:off x="5844322" y="1238327"/>
            <a:ext cx="5558436" cy="3542796"/>
          </a:xfrm>
          <a:prstGeom prst="rect">
            <a:avLst/>
          </a:prstGeom>
        </p:spPr>
      </p:pic>
      <p:pic>
        <p:nvPicPr>
          <p:cNvPr id="8" name="Picture 7">
            <a:extLst>
              <a:ext uri="{FF2B5EF4-FFF2-40B4-BE49-F238E27FC236}">
                <a16:creationId xmlns:a16="http://schemas.microsoft.com/office/drawing/2014/main" id="{E53C058C-A6F6-490F-A2C0-1D0BC0353E90}"/>
              </a:ext>
            </a:extLst>
          </p:cNvPr>
          <p:cNvPicPr>
            <a:picLocks noChangeAspect="1"/>
          </p:cNvPicPr>
          <p:nvPr/>
        </p:nvPicPr>
        <p:blipFill>
          <a:blip r:embed="rId4"/>
          <a:stretch>
            <a:fillRect/>
          </a:stretch>
        </p:blipFill>
        <p:spPr>
          <a:xfrm>
            <a:off x="5844322" y="1992786"/>
            <a:ext cx="5558436" cy="3537654"/>
          </a:xfrm>
          <a:prstGeom prst="rect">
            <a:avLst/>
          </a:prstGeom>
        </p:spPr>
      </p:pic>
      <p:pic>
        <p:nvPicPr>
          <p:cNvPr id="10" name="Picture 9">
            <a:extLst>
              <a:ext uri="{FF2B5EF4-FFF2-40B4-BE49-F238E27FC236}">
                <a16:creationId xmlns:a16="http://schemas.microsoft.com/office/drawing/2014/main" id="{EA1A8F20-235B-4B34-A4ED-836307C87967}"/>
              </a:ext>
            </a:extLst>
          </p:cNvPr>
          <p:cNvPicPr>
            <a:picLocks noChangeAspect="1"/>
          </p:cNvPicPr>
          <p:nvPr/>
        </p:nvPicPr>
        <p:blipFill>
          <a:blip r:embed="rId5"/>
          <a:stretch>
            <a:fillRect/>
          </a:stretch>
        </p:blipFill>
        <p:spPr>
          <a:xfrm>
            <a:off x="5844322" y="2872770"/>
            <a:ext cx="5558436" cy="3532512"/>
          </a:xfrm>
          <a:prstGeom prst="rect">
            <a:avLst/>
          </a:prstGeom>
        </p:spPr>
      </p:pic>
    </p:spTree>
    <p:extLst>
      <p:ext uri="{BB962C8B-B14F-4D97-AF65-F5344CB8AC3E}">
        <p14:creationId xmlns:p14="http://schemas.microsoft.com/office/powerpoint/2010/main" val="253380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C1A3B-DA0C-4F3F-B799-2B70EA0844F6}"/>
              </a:ext>
            </a:extLst>
          </p:cNvPr>
          <p:cNvSpPr>
            <a:spLocks noGrp="1"/>
          </p:cNvSpPr>
          <p:nvPr>
            <p:ph type="title"/>
          </p:nvPr>
        </p:nvSpPr>
        <p:spPr/>
        <p:txBody>
          <a:bodyPr/>
          <a:lstStyle/>
          <a:p>
            <a:r>
              <a:rPr lang="en-US"/>
              <a:t>Autopsy - Addons</a:t>
            </a:r>
            <a:endParaRPr lang="en-SG"/>
          </a:p>
        </p:txBody>
      </p:sp>
      <p:pic>
        <p:nvPicPr>
          <p:cNvPr id="4" name="Picture 3">
            <a:extLst>
              <a:ext uri="{FF2B5EF4-FFF2-40B4-BE49-F238E27FC236}">
                <a16:creationId xmlns:a16="http://schemas.microsoft.com/office/drawing/2014/main" id="{7CB1F5C4-3F09-42C9-99CF-86170EF197A2}"/>
              </a:ext>
            </a:extLst>
          </p:cNvPr>
          <p:cNvPicPr/>
          <p:nvPr/>
        </p:nvPicPr>
        <p:blipFill>
          <a:blip r:embed="rId3"/>
          <a:stretch>
            <a:fillRect/>
          </a:stretch>
        </p:blipFill>
        <p:spPr>
          <a:xfrm>
            <a:off x="2133218" y="1253331"/>
            <a:ext cx="7917616" cy="4351338"/>
          </a:xfrm>
          <a:prstGeom prst="rect">
            <a:avLst/>
          </a:prstGeom>
        </p:spPr>
      </p:pic>
      <p:sp>
        <p:nvSpPr>
          <p:cNvPr id="3" name="TextBox 2">
            <a:extLst>
              <a:ext uri="{FF2B5EF4-FFF2-40B4-BE49-F238E27FC236}">
                <a16:creationId xmlns:a16="http://schemas.microsoft.com/office/drawing/2014/main" id="{1A7F70AB-1066-4ED1-B2F4-826DAF4E0CAA}"/>
              </a:ext>
            </a:extLst>
          </p:cNvPr>
          <p:cNvSpPr txBox="1"/>
          <p:nvPr/>
        </p:nvSpPr>
        <p:spPr>
          <a:xfrm>
            <a:off x="2141166" y="5888736"/>
            <a:ext cx="7909668" cy="6976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a:t>File metadata is also available for each individual file including the number of occurrences (O), comments (C) and tag (S).</a:t>
            </a:r>
            <a:endParaRPr lang="en-SG" sz="1400"/>
          </a:p>
        </p:txBody>
      </p:sp>
    </p:spTree>
    <p:extLst>
      <p:ext uri="{BB962C8B-B14F-4D97-AF65-F5344CB8AC3E}">
        <p14:creationId xmlns:p14="http://schemas.microsoft.com/office/powerpoint/2010/main" val="3158401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D143-88D9-40BF-AB96-B71FBAC49E50}"/>
              </a:ext>
            </a:extLst>
          </p:cNvPr>
          <p:cNvSpPr>
            <a:spLocks noGrp="1"/>
          </p:cNvSpPr>
          <p:nvPr>
            <p:ph type="title"/>
          </p:nvPr>
        </p:nvSpPr>
        <p:spPr/>
        <p:txBody>
          <a:bodyPr/>
          <a:lstStyle/>
          <a:p>
            <a:r>
              <a:rPr lang="en-US"/>
              <a:t>Autopsy - Addons</a:t>
            </a:r>
            <a:endParaRPr lang="en-SG"/>
          </a:p>
        </p:txBody>
      </p:sp>
      <p:pic>
        <p:nvPicPr>
          <p:cNvPr id="4" name="Content Placeholder 3">
            <a:extLst>
              <a:ext uri="{FF2B5EF4-FFF2-40B4-BE49-F238E27FC236}">
                <a16:creationId xmlns:a16="http://schemas.microsoft.com/office/drawing/2014/main" id="{748B3494-A4C6-4A33-8DCB-A6EBD058A195}"/>
              </a:ext>
            </a:extLst>
          </p:cNvPr>
          <p:cNvPicPr>
            <a:picLocks noGrp="1"/>
          </p:cNvPicPr>
          <p:nvPr>
            <p:ph idx="1"/>
          </p:nvPr>
        </p:nvPicPr>
        <p:blipFill rotWithShape="1">
          <a:blip r:embed="rId3"/>
          <a:stretch/>
        </p:blipFill>
        <p:spPr>
          <a:xfrm>
            <a:off x="2025660" y="1735589"/>
            <a:ext cx="7102455" cy="3513124"/>
          </a:xfrm>
          <a:prstGeom prst="rect">
            <a:avLst/>
          </a:prstGeom>
        </p:spPr>
      </p:pic>
      <p:sp>
        <p:nvSpPr>
          <p:cNvPr id="5" name="Rectangle 4">
            <a:extLst>
              <a:ext uri="{FF2B5EF4-FFF2-40B4-BE49-F238E27FC236}">
                <a16:creationId xmlns:a16="http://schemas.microsoft.com/office/drawing/2014/main" id="{BB9CC637-0CD3-4376-92FE-D9D6DFAEC8B0}"/>
              </a:ext>
            </a:extLst>
          </p:cNvPr>
          <p:cNvSpPr/>
          <p:nvPr/>
        </p:nvSpPr>
        <p:spPr>
          <a:xfrm>
            <a:off x="6026085" y="4222705"/>
            <a:ext cx="1210055" cy="1892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708A2DA6-D0FD-4B00-9DBA-314243E9A7A1}"/>
              </a:ext>
            </a:extLst>
          </p:cNvPr>
          <p:cNvSpPr txBox="1"/>
          <p:nvPr/>
        </p:nvSpPr>
        <p:spPr>
          <a:xfrm>
            <a:off x="2025659" y="5437351"/>
            <a:ext cx="7102455" cy="13440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a:t>File extraction is possible for unsupported application formats (displayed as strings or text)</a:t>
            </a:r>
          </a:p>
          <a:p>
            <a:pPr marL="285750" indent="-285750">
              <a:lnSpc>
                <a:spcPct val="150000"/>
              </a:lnSpc>
              <a:buFont typeface="Arial" panose="020B0604020202020204" pitchFamily="34" charset="0"/>
              <a:buChar char="•"/>
            </a:pPr>
            <a:r>
              <a:rPr lang="en-US" sz="1400"/>
              <a:t>Corresponding application may be needed to view the file if unsupported by Autopsy</a:t>
            </a:r>
            <a:endParaRPr lang="en-SG" sz="1400"/>
          </a:p>
        </p:txBody>
      </p:sp>
    </p:spTree>
    <p:extLst>
      <p:ext uri="{BB962C8B-B14F-4D97-AF65-F5344CB8AC3E}">
        <p14:creationId xmlns:p14="http://schemas.microsoft.com/office/powerpoint/2010/main" val="3896032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C6DC-CD4C-42A0-85F0-80E316898CC2}"/>
              </a:ext>
            </a:extLst>
          </p:cNvPr>
          <p:cNvSpPr>
            <a:spLocks noGrp="1"/>
          </p:cNvSpPr>
          <p:nvPr>
            <p:ph type="title"/>
          </p:nvPr>
        </p:nvSpPr>
        <p:spPr/>
        <p:txBody>
          <a:bodyPr/>
          <a:lstStyle/>
          <a:p>
            <a:r>
              <a:rPr lang="en-US"/>
              <a:t>Autopsy - Timeline</a:t>
            </a:r>
            <a:endParaRPr lang="en-SG"/>
          </a:p>
        </p:txBody>
      </p:sp>
      <p:pic>
        <p:nvPicPr>
          <p:cNvPr id="4" name="Picture 3">
            <a:extLst>
              <a:ext uri="{FF2B5EF4-FFF2-40B4-BE49-F238E27FC236}">
                <a16:creationId xmlns:a16="http://schemas.microsoft.com/office/drawing/2014/main" id="{9F3E932C-298D-42B3-AB28-537486ED6F04}"/>
              </a:ext>
            </a:extLst>
          </p:cNvPr>
          <p:cNvPicPr/>
          <p:nvPr/>
        </p:nvPicPr>
        <p:blipFill rotWithShape="1">
          <a:blip r:embed="rId3"/>
          <a:srcRect b="27708"/>
          <a:stretch/>
        </p:blipFill>
        <p:spPr>
          <a:xfrm>
            <a:off x="932447" y="1518743"/>
            <a:ext cx="10327105" cy="3638473"/>
          </a:xfrm>
          <a:prstGeom prst="rect">
            <a:avLst/>
          </a:prstGeom>
        </p:spPr>
      </p:pic>
      <p:sp>
        <p:nvSpPr>
          <p:cNvPr id="3" name="TextBox 2">
            <a:extLst>
              <a:ext uri="{FF2B5EF4-FFF2-40B4-BE49-F238E27FC236}">
                <a16:creationId xmlns:a16="http://schemas.microsoft.com/office/drawing/2014/main" id="{863C9CE4-68DF-409E-AC8A-838931F3397F}"/>
              </a:ext>
            </a:extLst>
          </p:cNvPr>
          <p:cNvSpPr txBox="1"/>
          <p:nvPr/>
        </p:nvSpPr>
        <p:spPr>
          <a:xfrm>
            <a:off x="950976" y="5437632"/>
            <a:ext cx="10302240" cy="11535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a:t>The timeline allows Fi to analyze the timeline of events for the most possible time and sequence of events before crime was committed.</a:t>
            </a:r>
          </a:p>
          <a:p>
            <a:pPr marL="285750" indent="-285750">
              <a:lnSpc>
                <a:spcPct val="150000"/>
              </a:lnSpc>
              <a:buFont typeface="Arial" panose="020B0604020202020204" pitchFamily="34" charset="0"/>
              <a:buChar char="•"/>
            </a:pPr>
            <a:r>
              <a:rPr lang="en-US" sz="1600"/>
              <a:t>Shows file that were created / modified.</a:t>
            </a:r>
            <a:endParaRPr lang="en-SG" sz="1600"/>
          </a:p>
        </p:txBody>
      </p:sp>
    </p:spTree>
    <p:extLst>
      <p:ext uri="{BB962C8B-B14F-4D97-AF65-F5344CB8AC3E}">
        <p14:creationId xmlns:p14="http://schemas.microsoft.com/office/powerpoint/2010/main" val="2601219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C0D57-DE1B-4B89-BDFD-0656C05C091D}"/>
              </a:ext>
            </a:extLst>
          </p:cNvPr>
          <p:cNvSpPr>
            <a:spLocks noGrp="1"/>
          </p:cNvSpPr>
          <p:nvPr>
            <p:ph type="title"/>
          </p:nvPr>
        </p:nvSpPr>
        <p:spPr/>
        <p:txBody>
          <a:bodyPr/>
          <a:lstStyle/>
          <a:p>
            <a:r>
              <a:rPr lang="en-US"/>
              <a:t>Autopsy - Timeline</a:t>
            </a:r>
            <a:endParaRPr lang="en-SG"/>
          </a:p>
        </p:txBody>
      </p:sp>
      <p:pic>
        <p:nvPicPr>
          <p:cNvPr id="4" name="Picture 3">
            <a:extLst>
              <a:ext uri="{FF2B5EF4-FFF2-40B4-BE49-F238E27FC236}">
                <a16:creationId xmlns:a16="http://schemas.microsoft.com/office/drawing/2014/main" id="{9742FFDD-355E-48C7-A5E8-3CE8FF9717F5}"/>
              </a:ext>
            </a:extLst>
          </p:cNvPr>
          <p:cNvPicPr/>
          <p:nvPr/>
        </p:nvPicPr>
        <p:blipFill>
          <a:blip r:embed="rId2"/>
          <a:stretch>
            <a:fillRect/>
          </a:stretch>
        </p:blipFill>
        <p:spPr>
          <a:xfrm>
            <a:off x="838200" y="1475875"/>
            <a:ext cx="10515599" cy="5017000"/>
          </a:xfrm>
          <a:prstGeom prst="rect">
            <a:avLst/>
          </a:prstGeom>
        </p:spPr>
      </p:pic>
    </p:spTree>
    <p:extLst>
      <p:ext uri="{BB962C8B-B14F-4D97-AF65-F5344CB8AC3E}">
        <p14:creationId xmlns:p14="http://schemas.microsoft.com/office/powerpoint/2010/main" val="1401488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E5578-B6ED-4F1C-95E7-AFB3BDA59387}"/>
              </a:ext>
            </a:extLst>
          </p:cNvPr>
          <p:cNvSpPr>
            <a:spLocks noGrp="1"/>
          </p:cNvSpPr>
          <p:nvPr>
            <p:ph type="title"/>
          </p:nvPr>
        </p:nvSpPr>
        <p:spPr/>
        <p:txBody>
          <a:bodyPr/>
          <a:lstStyle/>
          <a:p>
            <a:r>
              <a:rPr lang="en-US"/>
              <a:t>Autopsy - Report</a:t>
            </a:r>
            <a:endParaRPr lang="en-SG"/>
          </a:p>
        </p:txBody>
      </p:sp>
      <p:pic>
        <p:nvPicPr>
          <p:cNvPr id="4" name="Picture 3">
            <a:extLst>
              <a:ext uri="{FF2B5EF4-FFF2-40B4-BE49-F238E27FC236}">
                <a16:creationId xmlns:a16="http://schemas.microsoft.com/office/drawing/2014/main" id="{569F82BB-3DB0-435C-B3BC-94256F9D7166}"/>
              </a:ext>
            </a:extLst>
          </p:cNvPr>
          <p:cNvPicPr/>
          <p:nvPr/>
        </p:nvPicPr>
        <p:blipFill rotWithShape="1">
          <a:blip r:embed="rId3"/>
          <a:srcRect l="44766" t="23743" r="7323" b="23206"/>
          <a:stretch/>
        </p:blipFill>
        <p:spPr>
          <a:xfrm>
            <a:off x="2342147" y="1471232"/>
            <a:ext cx="7507705" cy="4219409"/>
          </a:xfrm>
          <a:prstGeom prst="rect">
            <a:avLst/>
          </a:prstGeom>
        </p:spPr>
      </p:pic>
      <p:sp>
        <p:nvSpPr>
          <p:cNvPr id="3" name="TextBox 2">
            <a:extLst>
              <a:ext uri="{FF2B5EF4-FFF2-40B4-BE49-F238E27FC236}">
                <a16:creationId xmlns:a16="http://schemas.microsoft.com/office/drawing/2014/main" id="{17DEC4CE-C8C2-4500-9C63-20D3E472D3D3}"/>
              </a:ext>
            </a:extLst>
          </p:cNvPr>
          <p:cNvSpPr txBox="1"/>
          <p:nvPr/>
        </p:nvSpPr>
        <p:spPr>
          <a:xfrm>
            <a:off x="1828800" y="5690641"/>
            <a:ext cx="9985248" cy="10208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a:t>Report can be generated and contains key information regarding the case</a:t>
            </a:r>
          </a:p>
          <a:p>
            <a:pPr marL="285750" indent="-285750">
              <a:lnSpc>
                <a:spcPct val="150000"/>
              </a:lnSpc>
              <a:buFont typeface="Arial" panose="020B0604020202020204" pitchFamily="34" charset="0"/>
              <a:buChar char="•"/>
            </a:pPr>
            <a:r>
              <a:rPr lang="en-US" sz="1400"/>
              <a:t>Mostly contains what the FI has bookmarked</a:t>
            </a:r>
          </a:p>
          <a:p>
            <a:pPr marL="285750" indent="-285750">
              <a:lnSpc>
                <a:spcPct val="150000"/>
              </a:lnSpc>
              <a:buFont typeface="Arial" panose="020B0604020202020204" pitchFamily="34" charset="0"/>
              <a:buChar char="•"/>
            </a:pPr>
            <a:r>
              <a:rPr lang="en-US" sz="1400"/>
              <a:t>Can be saved in a few formats such as HTML Report, Excel Report and Files - Text</a:t>
            </a:r>
            <a:endParaRPr lang="en-SG" sz="1400"/>
          </a:p>
        </p:txBody>
      </p:sp>
    </p:spTree>
    <p:extLst>
      <p:ext uri="{BB962C8B-B14F-4D97-AF65-F5344CB8AC3E}">
        <p14:creationId xmlns:p14="http://schemas.microsoft.com/office/powerpoint/2010/main" val="1874076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96959-8659-4571-ADE1-9E6C1723D8C1}"/>
              </a:ext>
            </a:extLst>
          </p:cNvPr>
          <p:cNvSpPr>
            <a:spLocks noGrp="1"/>
          </p:cNvSpPr>
          <p:nvPr>
            <p:ph type="title"/>
          </p:nvPr>
        </p:nvSpPr>
        <p:spPr/>
        <p:txBody>
          <a:bodyPr/>
          <a:lstStyle/>
          <a:p>
            <a:r>
              <a:rPr lang="en-US"/>
              <a:t>Autopsy - Report</a:t>
            </a:r>
            <a:endParaRPr lang="en-SG"/>
          </a:p>
        </p:txBody>
      </p:sp>
      <p:pic>
        <p:nvPicPr>
          <p:cNvPr id="4" name="Picture 3">
            <a:extLst>
              <a:ext uri="{FF2B5EF4-FFF2-40B4-BE49-F238E27FC236}">
                <a16:creationId xmlns:a16="http://schemas.microsoft.com/office/drawing/2014/main" id="{C47935C0-5316-428A-A511-BD2862CEC74E}"/>
              </a:ext>
            </a:extLst>
          </p:cNvPr>
          <p:cNvPicPr/>
          <p:nvPr/>
        </p:nvPicPr>
        <p:blipFill>
          <a:blip r:embed="rId3"/>
          <a:stretch>
            <a:fillRect/>
          </a:stretch>
        </p:blipFill>
        <p:spPr>
          <a:xfrm>
            <a:off x="1755531" y="1385888"/>
            <a:ext cx="8680938" cy="4351338"/>
          </a:xfrm>
          <a:prstGeom prst="rect">
            <a:avLst/>
          </a:prstGeom>
        </p:spPr>
      </p:pic>
      <p:sp>
        <p:nvSpPr>
          <p:cNvPr id="3" name="TextBox 2">
            <a:extLst>
              <a:ext uri="{FF2B5EF4-FFF2-40B4-BE49-F238E27FC236}">
                <a16:creationId xmlns:a16="http://schemas.microsoft.com/office/drawing/2014/main" id="{4A7E4405-2E95-46BD-9C0E-69E4AB903796}"/>
              </a:ext>
            </a:extLst>
          </p:cNvPr>
          <p:cNvSpPr txBox="1"/>
          <p:nvPr/>
        </p:nvSpPr>
        <p:spPr>
          <a:xfrm>
            <a:off x="975360" y="5792980"/>
            <a:ext cx="10241280" cy="10208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a:t>There is an option to determine what goes into the report</a:t>
            </a:r>
          </a:p>
          <a:p>
            <a:pPr marL="285750" indent="-285750">
              <a:lnSpc>
                <a:spcPct val="150000"/>
              </a:lnSpc>
              <a:buFont typeface="Arial" panose="020B0604020202020204" pitchFamily="34" charset="0"/>
              <a:buChar char="•"/>
            </a:pPr>
            <a:r>
              <a:rPr lang="en-US" sz="1400"/>
              <a:t>E.g. Follow Up tags might be excluded as it is only needed during the investigation and not useful in the court of law</a:t>
            </a:r>
            <a:endParaRPr lang="en-SG" sz="1400"/>
          </a:p>
        </p:txBody>
      </p:sp>
    </p:spTree>
    <p:extLst>
      <p:ext uri="{BB962C8B-B14F-4D97-AF65-F5344CB8AC3E}">
        <p14:creationId xmlns:p14="http://schemas.microsoft.com/office/powerpoint/2010/main" val="974020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4160-77A0-470F-877D-2FD0B6BE870C}"/>
              </a:ext>
            </a:extLst>
          </p:cNvPr>
          <p:cNvSpPr>
            <a:spLocks noGrp="1"/>
          </p:cNvSpPr>
          <p:nvPr>
            <p:ph type="title"/>
          </p:nvPr>
        </p:nvSpPr>
        <p:spPr/>
        <p:txBody>
          <a:bodyPr/>
          <a:lstStyle/>
          <a:p>
            <a:r>
              <a:rPr lang="en-SG"/>
              <a:t>Case Scenario</a:t>
            </a:r>
          </a:p>
        </p:txBody>
      </p:sp>
      <p:sp>
        <p:nvSpPr>
          <p:cNvPr id="3" name="Content Placeholder 2">
            <a:extLst>
              <a:ext uri="{FF2B5EF4-FFF2-40B4-BE49-F238E27FC236}">
                <a16:creationId xmlns:a16="http://schemas.microsoft.com/office/drawing/2014/main" id="{BB051153-41D1-48D1-B87E-AC020821778D}"/>
              </a:ext>
            </a:extLst>
          </p:cNvPr>
          <p:cNvSpPr>
            <a:spLocks noGrp="1"/>
          </p:cNvSpPr>
          <p:nvPr>
            <p:ph idx="1"/>
          </p:nvPr>
        </p:nvSpPr>
        <p:spPr/>
        <p:txBody>
          <a:bodyPr/>
          <a:lstStyle/>
          <a:p>
            <a:pPr algn="just">
              <a:lnSpc>
                <a:spcPct val="150000"/>
              </a:lnSpc>
            </a:pPr>
            <a:r>
              <a:rPr lang="en-SG"/>
              <a:t>This is a Kidnapping Case of a Dog—</a:t>
            </a:r>
            <a:r>
              <a:rPr lang="en-SG" err="1"/>
              <a:t>Renzik</a:t>
            </a:r>
            <a:r>
              <a:rPr lang="en-SG"/>
              <a:t>. The Dog was eventually rescued and the perpetrator was arrested, with his computer seized. You as a forensic investigator are required to conduct a forensic investigation to find out why </a:t>
            </a:r>
            <a:r>
              <a:rPr lang="en-SG" err="1"/>
              <a:t>Renzik</a:t>
            </a:r>
            <a:r>
              <a:rPr lang="en-SG"/>
              <a:t> was kidnapped and provide sufficient evidence for the kidnapper to be charged in a court of law.</a:t>
            </a:r>
          </a:p>
        </p:txBody>
      </p:sp>
    </p:spTree>
    <p:extLst>
      <p:ext uri="{BB962C8B-B14F-4D97-AF65-F5344CB8AC3E}">
        <p14:creationId xmlns:p14="http://schemas.microsoft.com/office/powerpoint/2010/main" val="2248164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804F-6C4B-4010-BDDA-087B1D5B2CB8}"/>
              </a:ext>
            </a:extLst>
          </p:cNvPr>
          <p:cNvSpPr>
            <a:spLocks noGrp="1"/>
          </p:cNvSpPr>
          <p:nvPr>
            <p:ph type="title"/>
          </p:nvPr>
        </p:nvSpPr>
        <p:spPr/>
        <p:txBody>
          <a:bodyPr/>
          <a:lstStyle/>
          <a:p>
            <a:r>
              <a:rPr lang="en-SG"/>
              <a:t>OS Information</a:t>
            </a:r>
          </a:p>
        </p:txBody>
      </p:sp>
      <p:sp>
        <p:nvSpPr>
          <p:cNvPr id="3" name="Content Placeholder 2">
            <a:extLst>
              <a:ext uri="{FF2B5EF4-FFF2-40B4-BE49-F238E27FC236}">
                <a16:creationId xmlns:a16="http://schemas.microsoft.com/office/drawing/2014/main" id="{B9C0D4AD-C895-4DE9-81CD-19FCA7E8DA78}"/>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F0513AD1-C3C3-47A0-810E-19AD4613D349}"/>
              </a:ext>
            </a:extLst>
          </p:cNvPr>
          <p:cNvPicPr>
            <a:picLocks noChangeAspect="1"/>
          </p:cNvPicPr>
          <p:nvPr/>
        </p:nvPicPr>
        <p:blipFill>
          <a:blip r:embed="rId2"/>
          <a:stretch>
            <a:fillRect/>
          </a:stretch>
        </p:blipFill>
        <p:spPr>
          <a:xfrm>
            <a:off x="557986" y="1315617"/>
            <a:ext cx="9867246" cy="5158860"/>
          </a:xfrm>
          <a:prstGeom prst="rect">
            <a:avLst/>
          </a:prstGeom>
        </p:spPr>
      </p:pic>
    </p:spTree>
    <p:extLst>
      <p:ext uri="{BB962C8B-B14F-4D97-AF65-F5344CB8AC3E}">
        <p14:creationId xmlns:p14="http://schemas.microsoft.com/office/powerpoint/2010/main" val="1677763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524CF-4498-48AA-B87D-0DE9A7983CE6}"/>
              </a:ext>
            </a:extLst>
          </p:cNvPr>
          <p:cNvSpPr>
            <a:spLocks noGrp="1"/>
          </p:cNvSpPr>
          <p:nvPr>
            <p:ph type="title"/>
          </p:nvPr>
        </p:nvSpPr>
        <p:spPr/>
        <p:txBody>
          <a:bodyPr/>
          <a:lstStyle/>
          <a:p>
            <a:r>
              <a:rPr lang="en-SG"/>
              <a:t>Activity in Data Source Summary</a:t>
            </a:r>
          </a:p>
        </p:txBody>
      </p:sp>
      <p:sp>
        <p:nvSpPr>
          <p:cNvPr id="3" name="Content Placeholder 2">
            <a:extLst>
              <a:ext uri="{FF2B5EF4-FFF2-40B4-BE49-F238E27FC236}">
                <a16:creationId xmlns:a16="http://schemas.microsoft.com/office/drawing/2014/main" id="{D29BC97A-FD89-4DD9-AB0B-5062512251F2}"/>
              </a:ext>
            </a:extLst>
          </p:cNvPr>
          <p:cNvSpPr>
            <a:spLocks noGrp="1"/>
          </p:cNvSpPr>
          <p:nvPr>
            <p:ph idx="1"/>
          </p:nvPr>
        </p:nvSpPr>
        <p:spPr>
          <a:xfrm>
            <a:off x="645131" y="1548882"/>
            <a:ext cx="4206788" cy="4699517"/>
          </a:xfrm>
        </p:spPr>
        <p:txBody>
          <a:bodyPr/>
          <a:lstStyle/>
          <a:p>
            <a:r>
              <a:rPr lang="en-SG"/>
              <a:t>Suspect most likely used Chrome as default browser</a:t>
            </a:r>
          </a:p>
          <a:p>
            <a:r>
              <a:rPr lang="en-SG"/>
              <a:t>Used </a:t>
            </a:r>
            <a:r>
              <a:rPr lang="en-SG" err="1"/>
              <a:t>ransomizer</a:t>
            </a:r>
            <a:r>
              <a:rPr lang="en-SG"/>
              <a:t> to create ransom note</a:t>
            </a:r>
          </a:p>
        </p:txBody>
      </p:sp>
      <p:pic>
        <p:nvPicPr>
          <p:cNvPr id="5" name="Picture 4">
            <a:extLst>
              <a:ext uri="{FF2B5EF4-FFF2-40B4-BE49-F238E27FC236}">
                <a16:creationId xmlns:a16="http://schemas.microsoft.com/office/drawing/2014/main" id="{FF0E9C3F-C606-4CBB-89E4-A200C2E5BC63}"/>
              </a:ext>
            </a:extLst>
          </p:cNvPr>
          <p:cNvPicPr>
            <a:picLocks noChangeAspect="1"/>
          </p:cNvPicPr>
          <p:nvPr/>
        </p:nvPicPr>
        <p:blipFill>
          <a:blip r:embed="rId2"/>
          <a:stretch>
            <a:fillRect/>
          </a:stretch>
        </p:blipFill>
        <p:spPr>
          <a:xfrm>
            <a:off x="5089639" y="1643921"/>
            <a:ext cx="6713802" cy="4839119"/>
          </a:xfrm>
          <a:prstGeom prst="rect">
            <a:avLst/>
          </a:prstGeom>
        </p:spPr>
      </p:pic>
    </p:spTree>
    <p:extLst>
      <p:ext uri="{BB962C8B-B14F-4D97-AF65-F5344CB8AC3E}">
        <p14:creationId xmlns:p14="http://schemas.microsoft.com/office/powerpoint/2010/main" val="3473831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03D1-18C0-4449-8C39-534E6770785D}"/>
              </a:ext>
            </a:extLst>
          </p:cNvPr>
          <p:cNvSpPr>
            <a:spLocks noGrp="1"/>
          </p:cNvSpPr>
          <p:nvPr>
            <p:ph type="title"/>
          </p:nvPr>
        </p:nvSpPr>
        <p:spPr/>
        <p:txBody>
          <a:bodyPr/>
          <a:lstStyle/>
          <a:p>
            <a:r>
              <a:rPr lang="en-US"/>
              <a:t>Autopsy – Ingest Module</a:t>
            </a:r>
            <a:endParaRPr lang="en-SG"/>
          </a:p>
        </p:txBody>
      </p:sp>
      <p:pic>
        <p:nvPicPr>
          <p:cNvPr id="4" name="Content Placeholder 3">
            <a:extLst>
              <a:ext uri="{FF2B5EF4-FFF2-40B4-BE49-F238E27FC236}">
                <a16:creationId xmlns:a16="http://schemas.microsoft.com/office/drawing/2014/main" id="{2D348D3C-513D-469C-AB33-20DB4B6C825D}"/>
              </a:ext>
            </a:extLst>
          </p:cNvPr>
          <p:cNvPicPr>
            <a:picLocks noGrp="1"/>
          </p:cNvPicPr>
          <p:nvPr>
            <p:ph idx="1"/>
          </p:nvPr>
        </p:nvPicPr>
        <p:blipFill rotWithShape="1">
          <a:blip r:embed="rId3"/>
          <a:srcRect l="955" t="2597" r="1126"/>
          <a:stretch/>
        </p:blipFill>
        <p:spPr>
          <a:xfrm>
            <a:off x="5348472" y="1711072"/>
            <a:ext cx="6650098" cy="4012152"/>
          </a:xfrm>
          <a:prstGeom prst="rect">
            <a:avLst/>
          </a:prstGeom>
        </p:spPr>
      </p:pic>
      <p:sp>
        <p:nvSpPr>
          <p:cNvPr id="3" name="TextBox 2">
            <a:extLst>
              <a:ext uri="{FF2B5EF4-FFF2-40B4-BE49-F238E27FC236}">
                <a16:creationId xmlns:a16="http://schemas.microsoft.com/office/drawing/2014/main" id="{5799AD4D-69C9-4314-B102-DA10281D881E}"/>
              </a:ext>
            </a:extLst>
          </p:cNvPr>
          <p:cNvSpPr txBox="1"/>
          <p:nvPr/>
        </p:nvSpPr>
        <p:spPr>
          <a:xfrm>
            <a:off x="646111" y="1711072"/>
            <a:ext cx="4236607" cy="44319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a:t>This shows the start of the Ingest Module process.</a:t>
            </a:r>
          </a:p>
          <a:p>
            <a:pPr>
              <a:lnSpc>
                <a:spcPct val="150000"/>
              </a:lnSpc>
            </a:pPr>
            <a:endParaRPr lang="en-US" sz="1600"/>
          </a:p>
          <a:p>
            <a:pPr marL="285750" indent="-285750">
              <a:lnSpc>
                <a:spcPct val="150000"/>
              </a:lnSpc>
              <a:buFont typeface="Arial" panose="020B0604020202020204" pitchFamily="34" charset="0"/>
              <a:buChar char="•"/>
            </a:pPr>
            <a:r>
              <a:rPr lang="en-US" sz="1600"/>
              <a:t>They can import from a variety of mediums such as Disk Images, VM Files, Logical Files, Unallocated Space Files and Autopsy Imager Results.</a:t>
            </a:r>
          </a:p>
          <a:p>
            <a:pPr>
              <a:lnSpc>
                <a:spcPct val="150000"/>
              </a:lnSpc>
            </a:pPr>
            <a:endParaRPr lang="en-US" sz="1600"/>
          </a:p>
          <a:p>
            <a:pPr marL="285750" marR="0" lvl="0" indent="-285750"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a:t>Many other evidence file formats and filesystem architectures are also supported.</a:t>
            </a:r>
            <a:endParaRPr lang="en-SG" sz="1600"/>
          </a:p>
          <a:p>
            <a:pPr marL="285750" indent="-285750" algn="just">
              <a:buFont typeface="Arial" panose="020B0604020202020204" pitchFamily="34" charset="0"/>
              <a:buChar char="•"/>
            </a:pPr>
            <a:endParaRPr lang="en-SG"/>
          </a:p>
        </p:txBody>
      </p:sp>
    </p:spTree>
    <p:extLst>
      <p:ext uri="{BB962C8B-B14F-4D97-AF65-F5344CB8AC3E}">
        <p14:creationId xmlns:p14="http://schemas.microsoft.com/office/powerpoint/2010/main" val="1195719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81523-6829-434D-9FD3-661A60B35EF1}"/>
              </a:ext>
            </a:extLst>
          </p:cNvPr>
          <p:cNvSpPr>
            <a:spLocks noGrp="1"/>
          </p:cNvSpPr>
          <p:nvPr>
            <p:ph type="title"/>
          </p:nvPr>
        </p:nvSpPr>
        <p:spPr/>
        <p:txBody>
          <a:bodyPr/>
          <a:lstStyle/>
          <a:p>
            <a:r>
              <a:rPr lang="en-SG" err="1"/>
              <a:t>Recents</a:t>
            </a:r>
            <a:r>
              <a:rPr lang="en-SG"/>
              <a:t> in Data Source Summary</a:t>
            </a:r>
          </a:p>
        </p:txBody>
      </p:sp>
      <p:sp>
        <p:nvSpPr>
          <p:cNvPr id="3" name="Content Placeholder 2">
            <a:extLst>
              <a:ext uri="{FF2B5EF4-FFF2-40B4-BE49-F238E27FC236}">
                <a16:creationId xmlns:a16="http://schemas.microsoft.com/office/drawing/2014/main" id="{6ED9209A-7414-497B-B937-2B3ED77D5101}"/>
              </a:ext>
            </a:extLst>
          </p:cNvPr>
          <p:cNvSpPr>
            <a:spLocks noGrp="1"/>
          </p:cNvSpPr>
          <p:nvPr>
            <p:ph idx="1"/>
          </p:nvPr>
        </p:nvSpPr>
        <p:spPr>
          <a:xfrm>
            <a:off x="645132" y="2052918"/>
            <a:ext cx="3973521" cy="4195481"/>
          </a:xfrm>
        </p:spPr>
        <p:txBody>
          <a:bodyPr/>
          <a:lstStyle/>
          <a:p>
            <a:r>
              <a:rPr lang="en-SG"/>
              <a:t>Attachments mostly deleted (in $Recycle Bin)—source majority from </a:t>
            </a:r>
            <a:r>
              <a:rPr lang="en-SG">
                <a:hlinkClick r:id="rId2"/>
              </a:rPr>
              <a:t>antirenzik@gmail.com</a:t>
            </a:r>
            <a:r>
              <a:rPr lang="en-SG"/>
              <a:t>, with some using </a:t>
            </a:r>
            <a:r>
              <a:rPr lang="en-SG" err="1"/>
              <a:t>guerillamail</a:t>
            </a:r>
            <a:r>
              <a:rPr lang="en-SG"/>
              <a:t> (temporary email service)</a:t>
            </a:r>
          </a:p>
        </p:txBody>
      </p:sp>
      <p:pic>
        <p:nvPicPr>
          <p:cNvPr id="5" name="Picture 4">
            <a:extLst>
              <a:ext uri="{FF2B5EF4-FFF2-40B4-BE49-F238E27FC236}">
                <a16:creationId xmlns:a16="http://schemas.microsoft.com/office/drawing/2014/main" id="{024FB816-A79F-4986-A276-FC0041190899}"/>
              </a:ext>
            </a:extLst>
          </p:cNvPr>
          <p:cNvPicPr>
            <a:picLocks noChangeAspect="1"/>
          </p:cNvPicPr>
          <p:nvPr/>
        </p:nvPicPr>
        <p:blipFill>
          <a:blip r:embed="rId3"/>
          <a:stretch>
            <a:fillRect/>
          </a:stretch>
        </p:blipFill>
        <p:spPr>
          <a:xfrm>
            <a:off x="4715479" y="1750150"/>
            <a:ext cx="6698560" cy="4801016"/>
          </a:xfrm>
          <a:prstGeom prst="rect">
            <a:avLst/>
          </a:prstGeom>
        </p:spPr>
      </p:pic>
    </p:spTree>
    <p:extLst>
      <p:ext uri="{BB962C8B-B14F-4D97-AF65-F5344CB8AC3E}">
        <p14:creationId xmlns:p14="http://schemas.microsoft.com/office/powerpoint/2010/main" val="1873159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2AFB-34E7-4B19-B653-8FB8E1080633}"/>
              </a:ext>
            </a:extLst>
          </p:cNvPr>
          <p:cNvSpPr>
            <a:spLocks noGrp="1"/>
          </p:cNvSpPr>
          <p:nvPr>
            <p:ph type="title"/>
          </p:nvPr>
        </p:nvSpPr>
        <p:spPr/>
        <p:txBody>
          <a:bodyPr/>
          <a:lstStyle/>
          <a:p>
            <a:r>
              <a:rPr lang="en-SG"/>
              <a:t>Evidence in Recycle Bin</a:t>
            </a:r>
          </a:p>
        </p:txBody>
      </p:sp>
      <p:pic>
        <p:nvPicPr>
          <p:cNvPr id="4" name="Picture 3">
            <a:extLst>
              <a:ext uri="{FF2B5EF4-FFF2-40B4-BE49-F238E27FC236}">
                <a16:creationId xmlns:a16="http://schemas.microsoft.com/office/drawing/2014/main" id="{7F10CF1C-BA38-465F-9C08-AB35342ABDC1}"/>
              </a:ext>
            </a:extLst>
          </p:cNvPr>
          <p:cNvPicPr>
            <a:picLocks noChangeAspect="1"/>
          </p:cNvPicPr>
          <p:nvPr/>
        </p:nvPicPr>
        <p:blipFill>
          <a:blip r:embed="rId2"/>
          <a:stretch>
            <a:fillRect/>
          </a:stretch>
        </p:blipFill>
        <p:spPr>
          <a:xfrm>
            <a:off x="1378693" y="1934155"/>
            <a:ext cx="9143127" cy="4760376"/>
          </a:xfrm>
          <a:prstGeom prst="rect">
            <a:avLst/>
          </a:prstGeom>
        </p:spPr>
      </p:pic>
      <p:sp>
        <p:nvSpPr>
          <p:cNvPr id="6" name="TextBox 5">
            <a:extLst>
              <a:ext uri="{FF2B5EF4-FFF2-40B4-BE49-F238E27FC236}">
                <a16:creationId xmlns:a16="http://schemas.microsoft.com/office/drawing/2014/main" id="{8724A137-BEDC-453B-A96D-7DCED8614678}"/>
              </a:ext>
            </a:extLst>
          </p:cNvPr>
          <p:cNvSpPr txBox="1"/>
          <p:nvPr/>
        </p:nvSpPr>
        <p:spPr>
          <a:xfrm>
            <a:off x="515481" y="1483916"/>
            <a:ext cx="7312901" cy="369332"/>
          </a:xfrm>
          <a:prstGeom prst="rect">
            <a:avLst/>
          </a:prstGeom>
          <a:noFill/>
        </p:spPr>
        <p:txBody>
          <a:bodyPr wrap="square" rtlCol="0">
            <a:spAutoFit/>
          </a:bodyPr>
          <a:lstStyle/>
          <a:p>
            <a:r>
              <a:rPr lang="en-SG"/>
              <a:t>Unnamed.jpg file in Recycle bin, original path in Downloads</a:t>
            </a:r>
          </a:p>
        </p:txBody>
      </p:sp>
    </p:spTree>
    <p:extLst>
      <p:ext uri="{BB962C8B-B14F-4D97-AF65-F5344CB8AC3E}">
        <p14:creationId xmlns:p14="http://schemas.microsoft.com/office/powerpoint/2010/main" val="1513883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98427-CB60-46C7-B73E-8B8167E9FDBD}"/>
              </a:ext>
            </a:extLst>
          </p:cNvPr>
          <p:cNvSpPr>
            <a:spLocks noGrp="1"/>
          </p:cNvSpPr>
          <p:nvPr>
            <p:ph type="title"/>
          </p:nvPr>
        </p:nvSpPr>
        <p:spPr/>
        <p:txBody>
          <a:bodyPr/>
          <a:lstStyle/>
          <a:p>
            <a:r>
              <a:rPr lang="en-SG"/>
              <a:t>Some suspicious files in downloads</a:t>
            </a:r>
          </a:p>
        </p:txBody>
      </p:sp>
      <p:sp>
        <p:nvSpPr>
          <p:cNvPr id="3" name="Content Placeholder 2">
            <a:extLst>
              <a:ext uri="{FF2B5EF4-FFF2-40B4-BE49-F238E27FC236}">
                <a16:creationId xmlns:a16="http://schemas.microsoft.com/office/drawing/2014/main" id="{1273E24E-9BDA-43B2-838C-88B86F1D8714}"/>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FCC81AD1-7D24-4E7E-B601-A9DE45EEED43}"/>
              </a:ext>
            </a:extLst>
          </p:cNvPr>
          <p:cNvPicPr>
            <a:picLocks noChangeAspect="1"/>
          </p:cNvPicPr>
          <p:nvPr/>
        </p:nvPicPr>
        <p:blipFill>
          <a:blip r:embed="rId2"/>
          <a:stretch>
            <a:fillRect/>
          </a:stretch>
        </p:blipFill>
        <p:spPr>
          <a:xfrm>
            <a:off x="646111" y="1320896"/>
            <a:ext cx="10204717" cy="5342281"/>
          </a:xfrm>
          <a:prstGeom prst="rect">
            <a:avLst/>
          </a:prstGeom>
        </p:spPr>
      </p:pic>
    </p:spTree>
    <p:extLst>
      <p:ext uri="{BB962C8B-B14F-4D97-AF65-F5344CB8AC3E}">
        <p14:creationId xmlns:p14="http://schemas.microsoft.com/office/powerpoint/2010/main" val="249867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14807-0B2D-4517-A063-6D1F9469A187}"/>
              </a:ext>
            </a:extLst>
          </p:cNvPr>
          <p:cNvSpPr>
            <a:spLocks noGrp="1"/>
          </p:cNvSpPr>
          <p:nvPr>
            <p:ph type="title"/>
          </p:nvPr>
        </p:nvSpPr>
        <p:spPr/>
        <p:txBody>
          <a:bodyPr/>
          <a:lstStyle/>
          <a:p>
            <a:r>
              <a:rPr lang="en-SG"/>
              <a:t>Ransom Note generator in Web Bookmarks</a:t>
            </a:r>
          </a:p>
        </p:txBody>
      </p:sp>
      <p:sp>
        <p:nvSpPr>
          <p:cNvPr id="3" name="Content Placeholder 2">
            <a:extLst>
              <a:ext uri="{FF2B5EF4-FFF2-40B4-BE49-F238E27FC236}">
                <a16:creationId xmlns:a16="http://schemas.microsoft.com/office/drawing/2014/main" id="{80A9BAB1-FEC7-46EC-A085-52D5F6512AB0}"/>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0B06C98D-B7CB-4232-BC57-73BA4E9BD24D}"/>
              </a:ext>
            </a:extLst>
          </p:cNvPr>
          <p:cNvPicPr>
            <a:picLocks noChangeAspect="1"/>
          </p:cNvPicPr>
          <p:nvPr/>
        </p:nvPicPr>
        <p:blipFill>
          <a:blip r:embed="rId2"/>
          <a:stretch>
            <a:fillRect/>
          </a:stretch>
        </p:blipFill>
        <p:spPr>
          <a:xfrm>
            <a:off x="875201" y="1783699"/>
            <a:ext cx="8946541" cy="4957851"/>
          </a:xfrm>
          <a:prstGeom prst="rect">
            <a:avLst/>
          </a:prstGeom>
        </p:spPr>
      </p:pic>
    </p:spTree>
    <p:extLst>
      <p:ext uri="{BB962C8B-B14F-4D97-AF65-F5344CB8AC3E}">
        <p14:creationId xmlns:p14="http://schemas.microsoft.com/office/powerpoint/2010/main" val="286664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518D2-0175-4093-88C4-D046642F226B}"/>
              </a:ext>
            </a:extLst>
          </p:cNvPr>
          <p:cNvSpPr>
            <a:spLocks noGrp="1"/>
          </p:cNvSpPr>
          <p:nvPr>
            <p:ph type="title"/>
          </p:nvPr>
        </p:nvSpPr>
        <p:spPr/>
        <p:txBody>
          <a:bodyPr/>
          <a:lstStyle/>
          <a:p>
            <a:r>
              <a:rPr lang="en-SG"/>
              <a:t>Ransom note in Pictures</a:t>
            </a:r>
          </a:p>
        </p:txBody>
      </p:sp>
      <p:sp>
        <p:nvSpPr>
          <p:cNvPr id="3" name="Content Placeholder 2">
            <a:extLst>
              <a:ext uri="{FF2B5EF4-FFF2-40B4-BE49-F238E27FC236}">
                <a16:creationId xmlns:a16="http://schemas.microsoft.com/office/drawing/2014/main" id="{E9FF3532-338A-45BE-AB6A-00850F7329F5}"/>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21A32B9D-9E65-4378-9EA5-935366701D20}"/>
              </a:ext>
            </a:extLst>
          </p:cNvPr>
          <p:cNvPicPr>
            <a:picLocks noChangeAspect="1"/>
          </p:cNvPicPr>
          <p:nvPr/>
        </p:nvPicPr>
        <p:blipFill>
          <a:blip r:embed="rId3"/>
          <a:stretch>
            <a:fillRect/>
          </a:stretch>
        </p:blipFill>
        <p:spPr>
          <a:xfrm>
            <a:off x="646111" y="1327209"/>
            <a:ext cx="10310774" cy="5417855"/>
          </a:xfrm>
          <a:prstGeom prst="rect">
            <a:avLst/>
          </a:prstGeom>
        </p:spPr>
      </p:pic>
    </p:spTree>
    <p:extLst>
      <p:ext uri="{BB962C8B-B14F-4D97-AF65-F5344CB8AC3E}">
        <p14:creationId xmlns:p14="http://schemas.microsoft.com/office/powerpoint/2010/main" val="963814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518D2-0175-4093-88C4-D046642F226B}"/>
              </a:ext>
            </a:extLst>
          </p:cNvPr>
          <p:cNvSpPr>
            <a:spLocks noGrp="1"/>
          </p:cNvSpPr>
          <p:nvPr>
            <p:ph type="title"/>
          </p:nvPr>
        </p:nvSpPr>
        <p:spPr/>
        <p:txBody>
          <a:bodyPr/>
          <a:lstStyle/>
          <a:p>
            <a:r>
              <a:rPr lang="en-SG"/>
              <a:t>Ransom note in Pictures</a:t>
            </a:r>
          </a:p>
        </p:txBody>
      </p:sp>
      <p:sp>
        <p:nvSpPr>
          <p:cNvPr id="3" name="Content Placeholder 2">
            <a:extLst>
              <a:ext uri="{FF2B5EF4-FFF2-40B4-BE49-F238E27FC236}">
                <a16:creationId xmlns:a16="http://schemas.microsoft.com/office/drawing/2014/main" id="{E9FF3532-338A-45BE-AB6A-00850F7329F5}"/>
              </a:ext>
            </a:extLst>
          </p:cNvPr>
          <p:cNvSpPr>
            <a:spLocks noGrp="1"/>
          </p:cNvSpPr>
          <p:nvPr>
            <p:ph idx="1"/>
          </p:nvPr>
        </p:nvSpPr>
        <p:spPr/>
        <p:txBody>
          <a:bodyPr/>
          <a:lstStyle/>
          <a:p>
            <a:endParaRPr lang="en-SG"/>
          </a:p>
        </p:txBody>
      </p:sp>
      <p:pic>
        <p:nvPicPr>
          <p:cNvPr id="8" name="Picture 7">
            <a:extLst>
              <a:ext uri="{FF2B5EF4-FFF2-40B4-BE49-F238E27FC236}">
                <a16:creationId xmlns:a16="http://schemas.microsoft.com/office/drawing/2014/main" id="{F05E2079-E0AD-4643-98FC-3CA9C36CCC41}"/>
              </a:ext>
            </a:extLst>
          </p:cNvPr>
          <p:cNvPicPr>
            <a:picLocks noChangeAspect="1"/>
          </p:cNvPicPr>
          <p:nvPr/>
        </p:nvPicPr>
        <p:blipFill>
          <a:blip r:embed="rId3"/>
          <a:stretch>
            <a:fillRect/>
          </a:stretch>
        </p:blipFill>
        <p:spPr>
          <a:xfrm>
            <a:off x="1547693" y="1342838"/>
            <a:ext cx="8946541" cy="5369069"/>
          </a:xfrm>
          <a:prstGeom prst="rect">
            <a:avLst/>
          </a:prstGeom>
        </p:spPr>
      </p:pic>
    </p:spTree>
    <p:extLst>
      <p:ext uri="{BB962C8B-B14F-4D97-AF65-F5344CB8AC3E}">
        <p14:creationId xmlns:p14="http://schemas.microsoft.com/office/powerpoint/2010/main" val="2243258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518D2-0175-4093-88C4-D046642F226B}"/>
              </a:ext>
            </a:extLst>
          </p:cNvPr>
          <p:cNvSpPr>
            <a:spLocks noGrp="1"/>
          </p:cNvSpPr>
          <p:nvPr>
            <p:ph type="title"/>
          </p:nvPr>
        </p:nvSpPr>
        <p:spPr/>
        <p:txBody>
          <a:bodyPr/>
          <a:lstStyle/>
          <a:p>
            <a:r>
              <a:rPr lang="en-SG"/>
              <a:t>Ransom note in Pictures</a:t>
            </a:r>
          </a:p>
        </p:txBody>
      </p:sp>
      <p:sp>
        <p:nvSpPr>
          <p:cNvPr id="3" name="Content Placeholder 2">
            <a:extLst>
              <a:ext uri="{FF2B5EF4-FFF2-40B4-BE49-F238E27FC236}">
                <a16:creationId xmlns:a16="http://schemas.microsoft.com/office/drawing/2014/main" id="{E9FF3532-338A-45BE-AB6A-00850F7329F5}"/>
              </a:ext>
            </a:extLst>
          </p:cNvPr>
          <p:cNvSpPr>
            <a:spLocks noGrp="1"/>
          </p:cNvSpPr>
          <p:nvPr>
            <p:ph idx="1"/>
          </p:nvPr>
        </p:nvSpPr>
        <p:spPr/>
        <p:txBody>
          <a:bodyPr/>
          <a:lstStyle/>
          <a:p>
            <a:endParaRPr lang="en-SG"/>
          </a:p>
        </p:txBody>
      </p:sp>
      <p:pic>
        <p:nvPicPr>
          <p:cNvPr id="4" name="Picture 3">
            <a:extLst>
              <a:ext uri="{FF2B5EF4-FFF2-40B4-BE49-F238E27FC236}">
                <a16:creationId xmlns:a16="http://schemas.microsoft.com/office/drawing/2014/main" id="{1E3FDEFA-5DD2-4E90-A78B-A633CCC81086}"/>
              </a:ext>
            </a:extLst>
          </p:cNvPr>
          <p:cNvPicPr>
            <a:picLocks noChangeAspect="1"/>
          </p:cNvPicPr>
          <p:nvPr/>
        </p:nvPicPr>
        <p:blipFill>
          <a:blip r:embed="rId3"/>
          <a:stretch>
            <a:fillRect/>
          </a:stretch>
        </p:blipFill>
        <p:spPr>
          <a:xfrm>
            <a:off x="1405593" y="1222310"/>
            <a:ext cx="9380813" cy="5635690"/>
          </a:xfrm>
          <a:prstGeom prst="rect">
            <a:avLst/>
          </a:prstGeom>
        </p:spPr>
      </p:pic>
    </p:spTree>
    <p:extLst>
      <p:ext uri="{BB962C8B-B14F-4D97-AF65-F5344CB8AC3E}">
        <p14:creationId xmlns:p14="http://schemas.microsoft.com/office/powerpoint/2010/main" val="3093920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518D2-0175-4093-88C4-D046642F226B}"/>
              </a:ext>
            </a:extLst>
          </p:cNvPr>
          <p:cNvSpPr>
            <a:spLocks noGrp="1"/>
          </p:cNvSpPr>
          <p:nvPr>
            <p:ph type="title"/>
          </p:nvPr>
        </p:nvSpPr>
        <p:spPr/>
        <p:txBody>
          <a:bodyPr/>
          <a:lstStyle/>
          <a:p>
            <a:r>
              <a:rPr lang="en-SG"/>
              <a:t>Ransom note in Pictures</a:t>
            </a:r>
          </a:p>
        </p:txBody>
      </p:sp>
      <p:sp>
        <p:nvSpPr>
          <p:cNvPr id="3" name="Content Placeholder 2">
            <a:extLst>
              <a:ext uri="{FF2B5EF4-FFF2-40B4-BE49-F238E27FC236}">
                <a16:creationId xmlns:a16="http://schemas.microsoft.com/office/drawing/2014/main" id="{E9FF3532-338A-45BE-AB6A-00850F7329F5}"/>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093A9B23-C47E-4E8F-A872-DE9A78DF61D7}"/>
              </a:ext>
            </a:extLst>
          </p:cNvPr>
          <p:cNvPicPr>
            <a:picLocks noChangeAspect="1"/>
          </p:cNvPicPr>
          <p:nvPr/>
        </p:nvPicPr>
        <p:blipFill>
          <a:blip r:embed="rId3"/>
          <a:stretch>
            <a:fillRect/>
          </a:stretch>
        </p:blipFill>
        <p:spPr>
          <a:xfrm>
            <a:off x="1393638" y="1199532"/>
            <a:ext cx="9404723" cy="5658468"/>
          </a:xfrm>
          <a:prstGeom prst="rect">
            <a:avLst/>
          </a:prstGeom>
        </p:spPr>
      </p:pic>
    </p:spTree>
    <p:extLst>
      <p:ext uri="{BB962C8B-B14F-4D97-AF65-F5344CB8AC3E}">
        <p14:creationId xmlns:p14="http://schemas.microsoft.com/office/powerpoint/2010/main" val="3705315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4035-FF86-4368-94EB-653FD3D799B1}"/>
              </a:ext>
            </a:extLst>
          </p:cNvPr>
          <p:cNvSpPr>
            <a:spLocks noGrp="1"/>
          </p:cNvSpPr>
          <p:nvPr>
            <p:ph type="title"/>
          </p:nvPr>
        </p:nvSpPr>
        <p:spPr/>
        <p:txBody>
          <a:bodyPr/>
          <a:lstStyle/>
          <a:p>
            <a:r>
              <a:rPr lang="en-SG"/>
              <a:t>Probably has 2FA enabled for some account</a:t>
            </a:r>
          </a:p>
        </p:txBody>
      </p:sp>
      <p:sp>
        <p:nvSpPr>
          <p:cNvPr id="3" name="Content Placeholder 2">
            <a:extLst>
              <a:ext uri="{FF2B5EF4-FFF2-40B4-BE49-F238E27FC236}">
                <a16:creationId xmlns:a16="http://schemas.microsoft.com/office/drawing/2014/main" id="{262761B6-8B80-43D4-9C41-D1DA9963797C}"/>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9501EBCD-29B4-45E1-876A-67E78CEAE6F4}"/>
              </a:ext>
            </a:extLst>
          </p:cNvPr>
          <p:cNvPicPr>
            <a:picLocks noChangeAspect="1"/>
          </p:cNvPicPr>
          <p:nvPr/>
        </p:nvPicPr>
        <p:blipFill>
          <a:blip r:embed="rId2"/>
          <a:stretch>
            <a:fillRect/>
          </a:stretch>
        </p:blipFill>
        <p:spPr>
          <a:xfrm>
            <a:off x="1103312" y="1808921"/>
            <a:ext cx="9187680" cy="4815612"/>
          </a:xfrm>
          <a:prstGeom prst="rect">
            <a:avLst/>
          </a:prstGeom>
        </p:spPr>
      </p:pic>
    </p:spTree>
    <p:extLst>
      <p:ext uri="{BB962C8B-B14F-4D97-AF65-F5344CB8AC3E}">
        <p14:creationId xmlns:p14="http://schemas.microsoft.com/office/powerpoint/2010/main" val="3126926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B195-D50D-4089-81AC-8C9481E89234}"/>
              </a:ext>
            </a:extLst>
          </p:cNvPr>
          <p:cNvSpPr>
            <a:spLocks noGrp="1"/>
          </p:cNvSpPr>
          <p:nvPr>
            <p:ph type="title"/>
          </p:nvPr>
        </p:nvSpPr>
        <p:spPr/>
        <p:txBody>
          <a:bodyPr/>
          <a:lstStyle/>
          <a:p>
            <a:r>
              <a:rPr lang="en-SG"/>
              <a:t>Possible Attempt to delete </a:t>
            </a:r>
            <a:r>
              <a:rPr lang="en-SG" err="1"/>
              <a:t>iNet</a:t>
            </a:r>
            <a:r>
              <a:rPr lang="en-SG"/>
              <a:t> related files to cover tracks</a:t>
            </a:r>
          </a:p>
        </p:txBody>
      </p:sp>
      <p:sp>
        <p:nvSpPr>
          <p:cNvPr id="3" name="Content Placeholder 2">
            <a:extLst>
              <a:ext uri="{FF2B5EF4-FFF2-40B4-BE49-F238E27FC236}">
                <a16:creationId xmlns:a16="http://schemas.microsoft.com/office/drawing/2014/main" id="{26EBE095-DDC0-4DEA-87D9-56AD7DB69B25}"/>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74703691-298B-4F66-BBA1-8915561269DA}"/>
              </a:ext>
            </a:extLst>
          </p:cNvPr>
          <p:cNvPicPr>
            <a:picLocks noChangeAspect="1"/>
          </p:cNvPicPr>
          <p:nvPr/>
        </p:nvPicPr>
        <p:blipFill>
          <a:blip r:embed="rId3"/>
          <a:stretch>
            <a:fillRect/>
          </a:stretch>
        </p:blipFill>
        <p:spPr>
          <a:xfrm>
            <a:off x="1103312" y="1856058"/>
            <a:ext cx="9271420" cy="4861983"/>
          </a:xfrm>
          <a:prstGeom prst="rect">
            <a:avLst/>
          </a:prstGeom>
        </p:spPr>
      </p:pic>
    </p:spTree>
    <p:extLst>
      <p:ext uri="{BB962C8B-B14F-4D97-AF65-F5344CB8AC3E}">
        <p14:creationId xmlns:p14="http://schemas.microsoft.com/office/powerpoint/2010/main" val="60205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CC62-3C49-4102-B536-82C44D2C1C45}"/>
              </a:ext>
            </a:extLst>
          </p:cNvPr>
          <p:cNvSpPr>
            <a:spLocks noGrp="1"/>
          </p:cNvSpPr>
          <p:nvPr>
            <p:ph type="title"/>
          </p:nvPr>
        </p:nvSpPr>
        <p:spPr>
          <a:xfrm>
            <a:off x="557335" y="507594"/>
            <a:ext cx="9404723" cy="1400530"/>
          </a:xfrm>
        </p:spPr>
        <p:txBody>
          <a:bodyPr/>
          <a:lstStyle/>
          <a:p>
            <a:r>
              <a:rPr lang="en-US"/>
              <a:t>Autopsy – Ingest Module</a:t>
            </a:r>
            <a:endParaRPr lang="en-SG"/>
          </a:p>
        </p:txBody>
      </p:sp>
      <p:pic>
        <p:nvPicPr>
          <p:cNvPr id="6" name="Content Placeholder 5">
            <a:extLst>
              <a:ext uri="{FF2B5EF4-FFF2-40B4-BE49-F238E27FC236}">
                <a16:creationId xmlns:a16="http://schemas.microsoft.com/office/drawing/2014/main" id="{294C623B-EEE8-4CFB-9CBA-911499DC6B4F}"/>
              </a:ext>
            </a:extLst>
          </p:cNvPr>
          <p:cNvPicPr>
            <a:picLocks noGrp="1"/>
          </p:cNvPicPr>
          <p:nvPr>
            <p:ph idx="1"/>
          </p:nvPr>
        </p:nvPicPr>
        <p:blipFill rotWithShape="1">
          <a:blip r:embed="rId3"/>
          <a:stretch/>
        </p:blipFill>
        <p:spPr>
          <a:xfrm>
            <a:off x="5230368" y="2027547"/>
            <a:ext cx="6714524" cy="3061933"/>
          </a:xfrm>
          <a:prstGeom prst="rect">
            <a:avLst/>
          </a:prstGeom>
        </p:spPr>
      </p:pic>
      <p:sp>
        <p:nvSpPr>
          <p:cNvPr id="3" name="Rectangle 2">
            <a:extLst>
              <a:ext uri="{FF2B5EF4-FFF2-40B4-BE49-F238E27FC236}">
                <a16:creationId xmlns:a16="http://schemas.microsoft.com/office/drawing/2014/main" id="{556D4E4A-2B5E-4E9D-BB74-49E6F78B5A25}"/>
              </a:ext>
            </a:extLst>
          </p:cNvPr>
          <p:cNvSpPr/>
          <p:nvPr/>
        </p:nvSpPr>
        <p:spPr>
          <a:xfrm>
            <a:off x="5683733" y="2922748"/>
            <a:ext cx="625060" cy="136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995CB91A-45A6-42CA-8579-BD551F989A4B}"/>
              </a:ext>
            </a:extLst>
          </p:cNvPr>
          <p:cNvSpPr txBox="1"/>
          <p:nvPr/>
        </p:nvSpPr>
        <p:spPr>
          <a:xfrm>
            <a:off x="557335" y="1504425"/>
            <a:ext cx="4471196" cy="410817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a:t>There is also a manual way to run ingest modules.</a:t>
            </a:r>
          </a:p>
          <a:p>
            <a:pPr algn="just">
              <a:lnSpc>
                <a:spcPct val="150000"/>
              </a:lnSpc>
            </a:pPr>
            <a:endParaRPr lang="en-US" sz="1600"/>
          </a:p>
          <a:p>
            <a:pPr marL="285750" indent="-285750" algn="just">
              <a:lnSpc>
                <a:spcPct val="150000"/>
              </a:lnSpc>
              <a:buFont typeface="Arial" panose="020B0604020202020204" pitchFamily="34" charset="0"/>
              <a:buChar char="•"/>
            </a:pPr>
            <a:r>
              <a:rPr lang="en-US" sz="1600"/>
              <a:t>This can be used when there are new evidences added to the case, as all the initial evidences would already be scanned.</a:t>
            </a:r>
          </a:p>
          <a:p>
            <a:pPr algn="just">
              <a:lnSpc>
                <a:spcPct val="150000"/>
              </a:lnSpc>
            </a:pPr>
            <a:endParaRPr lang="en-US" sz="1600"/>
          </a:p>
          <a:p>
            <a:pPr marL="285750" indent="-285750" algn="just">
              <a:lnSpc>
                <a:spcPct val="150000"/>
              </a:lnSpc>
              <a:buFont typeface="Arial" panose="020B0604020202020204" pitchFamily="34" charset="0"/>
              <a:buChar char="•"/>
            </a:pPr>
            <a:r>
              <a:rPr lang="en-US" sz="1600"/>
              <a:t>Once the ingest module has completed scanning, the data will be added alongside all the other data.</a:t>
            </a:r>
            <a:endParaRPr lang="en-SG" sz="1600"/>
          </a:p>
        </p:txBody>
      </p:sp>
    </p:spTree>
    <p:extLst>
      <p:ext uri="{BB962C8B-B14F-4D97-AF65-F5344CB8AC3E}">
        <p14:creationId xmlns:p14="http://schemas.microsoft.com/office/powerpoint/2010/main" val="783649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D0C6-231D-43F9-847F-83F3A07EAA7B}"/>
              </a:ext>
            </a:extLst>
          </p:cNvPr>
          <p:cNvSpPr>
            <a:spLocks noGrp="1"/>
          </p:cNvSpPr>
          <p:nvPr>
            <p:ph type="title"/>
          </p:nvPr>
        </p:nvSpPr>
        <p:spPr/>
        <p:txBody>
          <a:bodyPr/>
          <a:lstStyle/>
          <a:p>
            <a:r>
              <a:rPr lang="en-SG"/>
              <a:t>Suspicious Web Searches</a:t>
            </a:r>
          </a:p>
        </p:txBody>
      </p:sp>
      <p:sp>
        <p:nvSpPr>
          <p:cNvPr id="3" name="Content Placeholder 2">
            <a:extLst>
              <a:ext uri="{FF2B5EF4-FFF2-40B4-BE49-F238E27FC236}">
                <a16:creationId xmlns:a16="http://schemas.microsoft.com/office/drawing/2014/main" id="{CDF248F5-2A65-4F0C-AE3F-017027FDA545}"/>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5D179B79-7457-411E-9A2F-84AF79A41C2B}"/>
              </a:ext>
            </a:extLst>
          </p:cNvPr>
          <p:cNvPicPr>
            <a:picLocks noChangeAspect="1"/>
          </p:cNvPicPr>
          <p:nvPr/>
        </p:nvPicPr>
        <p:blipFill>
          <a:blip r:embed="rId2"/>
          <a:stretch>
            <a:fillRect/>
          </a:stretch>
        </p:blipFill>
        <p:spPr>
          <a:xfrm>
            <a:off x="610373" y="1352938"/>
            <a:ext cx="9932417" cy="5196183"/>
          </a:xfrm>
          <a:prstGeom prst="rect">
            <a:avLst/>
          </a:prstGeom>
        </p:spPr>
      </p:pic>
    </p:spTree>
    <p:extLst>
      <p:ext uri="{BB962C8B-B14F-4D97-AF65-F5344CB8AC3E}">
        <p14:creationId xmlns:p14="http://schemas.microsoft.com/office/powerpoint/2010/main" val="26167627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76D4-6E1B-49EA-8672-F447A8F791EC}"/>
              </a:ext>
            </a:extLst>
          </p:cNvPr>
          <p:cNvSpPr>
            <a:spLocks noGrp="1"/>
          </p:cNvSpPr>
          <p:nvPr>
            <p:ph type="title"/>
          </p:nvPr>
        </p:nvSpPr>
        <p:spPr/>
        <p:txBody>
          <a:bodyPr/>
          <a:lstStyle/>
          <a:p>
            <a:r>
              <a:rPr lang="en-SG"/>
              <a:t>Suspicious Web Searches (Part 2)</a:t>
            </a:r>
          </a:p>
        </p:txBody>
      </p:sp>
      <p:sp>
        <p:nvSpPr>
          <p:cNvPr id="3" name="Content Placeholder 2">
            <a:extLst>
              <a:ext uri="{FF2B5EF4-FFF2-40B4-BE49-F238E27FC236}">
                <a16:creationId xmlns:a16="http://schemas.microsoft.com/office/drawing/2014/main" id="{DD5276DF-83CA-4B27-AF02-8632B5248E21}"/>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58C3A2AA-E76E-4C2A-A5A6-E7F72A5EFFB2}"/>
              </a:ext>
            </a:extLst>
          </p:cNvPr>
          <p:cNvPicPr>
            <a:picLocks noChangeAspect="1"/>
          </p:cNvPicPr>
          <p:nvPr/>
        </p:nvPicPr>
        <p:blipFill>
          <a:blip r:embed="rId2"/>
          <a:stretch>
            <a:fillRect/>
          </a:stretch>
        </p:blipFill>
        <p:spPr>
          <a:xfrm>
            <a:off x="727787" y="1250302"/>
            <a:ext cx="10248020" cy="5374432"/>
          </a:xfrm>
          <a:prstGeom prst="rect">
            <a:avLst/>
          </a:prstGeom>
        </p:spPr>
      </p:pic>
    </p:spTree>
    <p:extLst>
      <p:ext uri="{BB962C8B-B14F-4D97-AF65-F5344CB8AC3E}">
        <p14:creationId xmlns:p14="http://schemas.microsoft.com/office/powerpoint/2010/main" val="1816560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76D4-6E1B-49EA-8672-F447A8F791EC}"/>
              </a:ext>
            </a:extLst>
          </p:cNvPr>
          <p:cNvSpPr>
            <a:spLocks noGrp="1"/>
          </p:cNvSpPr>
          <p:nvPr>
            <p:ph type="title"/>
          </p:nvPr>
        </p:nvSpPr>
        <p:spPr/>
        <p:txBody>
          <a:bodyPr/>
          <a:lstStyle/>
          <a:p>
            <a:r>
              <a:rPr lang="en-SG"/>
              <a:t>Suspicious Web Searches (Part 3)</a:t>
            </a:r>
          </a:p>
        </p:txBody>
      </p:sp>
      <p:sp>
        <p:nvSpPr>
          <p:cNvPr id="3" name="Content Placeholder 2">
            <a:extLst>
              <a:ext uri="{FF2B5EF4-FFF2-40B4-BE49-F238E27FC236}">
                <a16:creationId xmlns:a16="http://schemas.microsoft.com/office/drawing/2014/main" id="{DD5276DF-83CA-4B27-AF02-8632B5248E21}"/>
              </a:ext>
            </a:extLst>
          </p:cNvPr>
          <p:cNvSpPr>
            <a:spLocks noGrp="1"/>
          </p:cNvSpPr>
          <p:nvPr>
            <p:ph idx="1"/>
          </p:nvPr>
        </p:nvSpPr>
        <p:spPr/>
        <p:txBody>
          <a:bodyPr/>
          <a:lstStyle/>
          <a:p>
            <a:endParaRPr lang="en-SG"/>
          </a:p>
        </p:txBody>
      </p:sp>
      <p:pic>
        <p:nvPicPr>
          <p:cNvPr id="4" name="Picture 3">
            <a:extLst>
              <a:ext uri="{FF2B5EF4-FFF2-40B4-BE49-F238E27FC236}">
                <a16:creationId xmlns:a16="http://schemas.microsoft.com/office/drawing/2014/main" id="{09E8FE5C-517A-4339-B046-45B70F3FCC7D}"/>
              </a:ext>
            </a:extLst>
          </p:cNvPr>
          <p:cNvPicPr>
            <a:picLocks noChangeAspect="1"/>
          </p:cNvPicPr>
          <p:nvPr/>
        </p:nvPicPr>
        <p:blipFill>
          <a:blip r:embed="rId2"/>
          <a:stretch>
            <a:fillRect/>
          </a:stretch>
        </p:blipFill>
        <p:spPr>
          <a:xfrm>
            <a:off x="1393638" y="1205545"/>
            <a:ext cx="9404723" cy="5652455"/>
          </a:xfrm>
          <a:prstGeom prst="rect">
            <a:avLst/>
          </a:prstGeom>
        </p:spPr>
      </p:pic>
    </p:spTree>
    <p:extLst>
      <p:ext uri="{BB962C8B-B14F-4D97-AF65-F5344CB8AC3E}">
        <p14:creationId xmlns:p14="http://schemas.microsoft.com/office/powerpoint/2010/main" val="2828543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76D4-6E1B-49EA-8672-F447A8F791EC}"/>
              </a:ext>
            </a:extLst>
          </p:cNvPr>
          <p:cNvSpPr>
            <a:spLocks noGrp="1"/>
          </p:cNvSpPr>
          <p:nvPr>
            <p:ph type="title"/>
          </p:nvPr>
        </p:nvSpPr>
        <p:spPr/>
        <p:txBody>
          <a:bodyPr/>
          <a:lstStyle/>
          <a:p>
            <a:r>
              <a:rPr lang="en-SG"/>
              <a:t>Suspicious Web Searches (Part 4)</a:t>
            </a:r>
          </a:p>
        </p:txBody>
      </p:sp>
      <p:sp>
        <p:nvSpPr>
          <p:cNvPr id="3" name="Content Placeholder 2">
            <a:extLst>
              <a:ext uri="{FF2B5EF4-FFF2-40B4-BE49-F238E27FC236}">
                <a16:creationId xmlns:a16="http://schemas.microsoft.com/office/drawing/2014/main" id="{DD5276DF-83CA-4B27-AF02-8632B5248E21}"/>
              </a:ext>
            </a:extLst>
          </p:cNvPr>
          <p:cNvSpPr>
            <a:spLocks noGrp="1"/>
          </p:cNvSpPr>
          <p:nvPr>
            <p:ph idx="1"/>
          </p:nvPr>
        </p:nvSpPr>
        <p:spPr/>
        <p:txBody>
          <a:bodyPr/>
          <a:lstStyle/>
          <a:p>
            <a:endParaRPr lang="en-SG"/>
          </a:p>
        </p:txBody>
      </p:sp>
      <p:pic>
        <p:nvPicPr>
          <p:cNvPr id="6" name="Picture 5">
            <a:extLst>
              <a:ext uri="{FF2B5EF4-FFF2-40B4-BE49-F238E27FC236}">
                <a16:creationId xmlns:a16="http://schemas.microsoft.com/office/drawing/2014/main" id="{180DFBB4-80C1-4FC4-B0CB-3B7F9AFBE517}"/>
              </a:ext>
            </a:extLst>
          </p:cNvPr>
          <p:cNvPicPr>
            <a:picLocks noChangeAspect="1"/>
          </p:cNvPicPr>
          <p:nvPr/>
        </p:nvPicPr>
        <p:blipFill>
          <a:blip r:embed="rId2"/>
          <a:stretch>
            <a:fillRect/>
          </a:stretch>
        </p:blipFill>
        <p:spPr>
          <a:xfrm>
            <a:off x="0" y="1560262"/>
            <a:ext cx="12192000" cy="4632337"/>
          </a:xfrm>
          <a:prstGeom prst="rect">
            <a:avLst/>
          </a:prstGeom>
        </p:spPr>
      </p:pic>
    </p:spTree>
    <p:extLst>
      <p:ext uri="{BB962C8B-B14F-4D97-AF65-F5344CB8AC3E}">
        <p14:creationId xmlns:p14="http://schemas.microsoft.com/office/powerpoint/2010/main" val="3635832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76D4-6E1B-49EA-8672-F447A8F791EC}"/>
              </a:ext>
            </a:extLst>
          </p:cNvPr>
          <p:cNvSpPr>
            <a:spLocks noGrp="1"/>
          </p:cNvSpPr>
          <p:nvPr>
            <p:ph type="title"/>
          </p:nvPr>
        </p:nvSpPr>
        <p:spPr/>
        <p:txBody>
          <a:bodyPr/>
          <a:lstStyle/>
          <a:p>
            <a:r>
              <a:rPr lang="en-SG"/>
              <a:t>Suspicious Web Searches (Part 5)</a:t>
            </a:r>
          </a:p>
        </p:txBody>
      </p:sp>
      <p:sp>
        <p:nvSpPr>
          <p:cNvPr id="3" name="Content Placeholder 2">
            <a:extLst>
              <a:ext uri="{FF2B5EF4-FFF2-40B4-BE49-F238E27FC236}">
                <a16:creationId xmlns:a16="http://schemas.microsoft.com/office/drawing/2014/main" id="{DD5276DF-83CA-4B27-AF02-8632B5248E21}"/>
              </a:ext>
            </a:extLst>
          </p:cNvPr>
          <p:cNvSpPr>
            <a:spLocks noGrp="1"/>
          </p:cNvSpPr>
          <p:nvPr>
            <p:ph idx="1"/>
          </p:nvPr>
        </p:nvSpPr>
        <p:spPr/>
        <p:txBody>
          <a:bodyPr/>
          <a:lstStyle/>
          <a:p>
            <a:endParaRPr lang="en-SG"/>
          </a:p>
        </p:txBody>
      </p:sp>
      <p:pic>
        <p:nvPicPr>
          <p:cNvPr id="4" name="Picture 3">
            <a:extLst>
              <a:ext uri="{FF2B5EF4-FFF2-40B4-BE49-F238E27FC236}">
                <a16:creationId xmlns:a16="http://schemas.microsoft.com/office/drawing/2014/main" id="{6C48E048-C702-4460-95F6-C3E633F820D4}"/>
              </a:ext>
            </a:extLst>
          </p:cNvPr>
          <p:cNvPicPr>
            <a:picLocks noChangeAspect="1"/>
          </p:cNvPicPr>
          <p:nvPr/>
        </p:nvPicPr>
        <p:blipFill>
          <a:blip r:embed="rId2"/>
          <a:stretch>
            <a:fillRect/>
          </a:stretch>
        </p:blipFill>
        <p:spPr>
          <a:xfrm>
            <a:off x="0" y="1647204"/>
            <a:ext cx="12192000" cy="4601195"/>
          </a:xfrm>
          <a:prstGeom prst="rect">
            <a:avLst/>
          </a:prstGeom>
        </p:spPr>
      </p:pic>
    </p:spTree>
    <p:extLst>
      <p:ext uri="{BB962C8B-B14F-4D97-AF65-F5344CB8AC3E}">
        <p14:creationId xmlns:p14="http://schemas.microsoft.com/office/powerpoint/2010/main" val="4094902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76D4-6E1B-49EA-8672-F447A8F791EC}"/>
              </a:ext>
            </a:extLst>
          </p:cNvPr>
          <p:cNvSpPr>
            <a:spLocks noGrp="1"/>
          </p:cNvSpPr>
          <p:nvPr>
            <p:ph type="title"/>
          </p:nvPr>
        </p:nvSpPr>
        <p:spPr/>
        <p:txBody>
          <a:bodyPr/>
          <a:lstStyle/>
          <a:p>
            <a:r>
              <a:rPr lang="en-SG"/>
              <a:t>Suspicious Web Searches (Part 6)</a:t>
            </a:r>
          </a:p>
        </p:txBody>
      </p:sp>
      <p:sp>
        <p:nvSpPr>
          <p:cNvPr id="3" name="Content Placeholder 2">
            <a:extLst>
              <a:ext uri="{FF2B5EF4-FFF2-40B4-BE49-F238E27FC236}">
                <a16:creationId xmlns:a16="http://schemas.microsoft.com/office/drawing/2014/main" id="{DD5276DF-83CA-4B27-AF02-8632B5248E21}"/>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3D9BD901-E717-4303-AB7E-75C22320CB08}"/>
              </a:ext>
            </a:extLst>
          </p:cNvPr>
          <p:cNvPicPr>
            <a:picLocks noChangeAspect="1"/>
          </p:cNvPicPr>
          <p:nvPr/>
        </p:nvPicPr>
        <p:blipFill>
          <a:blip r:embed="rId2"/>
          <a:stretch>
            <a:fillRect/>
          </a:stretch>
        </p:blipFill>
        <p:spPr>
          <a:xfrm>
            <a:off x="0" y="1417353"/>
            <a:ext cx="12192000" cy="5068322"/>
          </a:xfrm>
          <a:prstGeom prst="rect">
            <a:avLst/>
          </a:prstGeom>
        </p:spPr>
      </p:pic>
    </p:spTree>
    <p:extLst>
      <p:ext uri="{BB962C8B-B14F-4D97-AF65-F5344CB8AC3E}">
        <p14:creationId xmlns:p14="http://schemas.microsoft.com/office/powerpoint/2010/main" val="721140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76D4-6E1B-49EA-8672-F447A8F791EC}"/>
              </a:ext>
            </a:extLst>
          </p:cNvPr>
          <p:cNvSpPr>
            <a:spLocks noGrp="1"/>
          </p:cNvSpPr>
          <p:nvPr>
            <p:ph type="title"/>
          </p:nvPr>
        </p:nvSpPr>
        <p:spPr/>
        <p:txBody>
          <a:bodyPr/>
          <a:lstStyle/>
          <a:p>
            <a:r>
              <a:rPr lang="en-SG"/>
              <a:t>Suspicious Web Searches (Part 7)</a:t>
            </a:r>
          </a:p>
        </p:txBody>
      </p:sp>
      <p:sp>
        <p:nvSpPr>
          <p:cNvPr id="3" name="Content Placeholder 2">
            <a:extLst>
              <a:ext uri="{FF2B5EF4-FFF2-40B4-BE49-F238E27FC236}">
                <a16:creationId xmlns:a16="http://schemas.microsoft.com/office/drawing/2014/main" id="{DD5276DF-83CA-4B27-AF02-8632B5248E21}"/>
              </a:ext>
            </a:extLst>
          </p:cNvPr>
          <p:cNvSpPr>
            <a:spLocks noGrp="1"/>
          </p:cNvSpPr>
          <p:nvPr>
            <p:ph idx="1"/>
          </p:nvPr>
        </p:nvSpPr>
        <p:spPr/>
        <p:txBody>
          <a:bodyPr/>
          <a:lstStyle/>
          <a:p>
            <a:endParaRPr lang="en-SG"/>
          </a:p>
        </p:txBody>
      </p:sp>
      <p:pic>
        <p:nvPicPr>
          <p:cNvPr id="4" name="Picture 3">
            <a:extLst>
              <a:ext uri="{FF2B5EF4-FFF2-40B4-BE49-F238E27FC236}">
                <a16:creationId xmlns:a16="http://schemas.microsoft.com/office/drawing/2014/main" id="{B5D34967-2187-4048-8AE9-ABD508E044D6}"/>
              </a:ext>
            </a:extLst>
          </p:cNvPr>
          <p:cNvPicPr>
            <a:picLocks noChangeAspect="1"/>
          </p:cNvPicPr>
          <p:nvPr/>
        </p:nvPicPr>
        <p:blipFill>
          <a:blip r:embed="rId2"/>
          <a:stretch>
            <a:fillRect/>
          </a:stretch>
        </p:blipFill>
        <p:spPr>
          <a:xfrm>
            <a:off x="0" y="1484212"/>
            <a:ext cx="12192000" cy="5083893"/>
          </a:xfrm>
          <a:prstGeom prst="rect">
            <a:avLst/>
          </a:prstGeom>
        </p:spPr>
      </p:pic>
    </p:spTree>
    <p:extLst>
      <p:ext uri="{BB962C8B-B14F-4D97-AF65-F5344CB8AC3E}">
        <p14:creationId xmlns:p14="http://schemas.microsoft.com/office/powerpoint/2010/main" val="3198282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76D4-6E1B-49EA-8672-F447A8F791EC}"/>
              </a:ext>
            </a:extLst>
          </p:cNvPr>
          <p:cNvSpPr>
            <a:spLocks noGrp="1"/>
          </p:cNvSpPr>
          <p:nvPr>
            <p:ph type="title"/>
          </p:nvPr>
        </p:nvSpPr>
        <p:spPr/>
        <p:txBody>
          <a:bodyPr/>
          <a:lstStyle/>
          <a:p>
            <a:r>
              <a:rPr lang="en-SG"/>
              <a:t>Suspicious Web Searches (Part 8)</a:t>
            </a:r>
          </a:p>
        </p:txBody>
      </p:sp>
      <p:pic>
        <p:nvPicPr>
          <p:cNvPr id="5" name="Content Placeholder 4">
            <a:extLst>
              <a:ext uri="{FF2B5EF4-FFF2-40B4-BE49-F238E27FC236}">
                <a16:creationId xmlns:a16="http://schemas.microsoft.com/office/drawing/2014/main" id="{BDB1C98F-017C-4EA7-BB38-E10AC03ADCC6}"/>
              </a:ext>
            </a:extLst>
          </p:cNvPr>
          <p:cNvPicPr>
            <a:picLocks noGrp="1" noChangeAspect="1"/>
          </p:cNvPicPr>
          <p:nvPr>
            <p:ph idx="1"/>
          </p:nvPr>
        </p:nvPicPr>
        <p:blipFill>
          <a:blip r:embed="rId2"/>
          <a:stretch>
            <a:fillRect/>
          </a:stretch>
        </p:blipFill>
        <p:spPr>
          <a:xfrm>
            <a:off x="16852" y="1366499"/>
            <a:ext cx="12158296" cy="5038783"/>
          </a:xfrm>
          <a:prstGeom prst="rect">
            <a:avLst/>
          </a:prstGeom>
        </p:spPr>
      </p:pic>
    </p:spTree>
    <p:extLst>
      <p:ext uri="{BB962C8B-B14F-4D97-AF65-F5344CB8AC3E}">
        <p14:creationId xmlns:p14="http://schemas.microsoft.com/office/powerpoint/2010/main" val="2399128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D960D-FDE2-455D-B5EB-3B79F05B5B39}"/>
              </a:ext>
            </a:extLst>
          </p:cNvPr>
          <p:cNvSpPr>
            <a:spLocks noGrp="1"/>
          </p:cNvSpPr>
          <p:nvPr>
            <p:ph type="title"/>
          </p:nvPr>
        </p:nvSpPr>
        <p:spPr/>
        <p:txBody>
          <a:bodyPr/>
          <a:lstStyle/>
          <a:p>
            <a:r>
              <a:rPr lang="en-SG"/>
              <a:t>Mail Archive Extracted from Recycle Bin</a:t>
            </a:r>
          </a:p>
        </p:txBody>
      </p:sp>
      <p:sp>
        <p:nvSpPr>
          <p:cNvPr id="3" name="Content Placeholder 2">
            <a:extLst>
              <a:ext uri="{FF2B5EF4-FFF2-40B4-BE49-F238E27FC236}">
                <a16:creationId xmlns:a16="http://schemas.microsoft.com/office/drawing/2014/main" id="{3993EB58-29D9-408E-80BE-B84FF9BE78C4}"/>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4D4BB75D-A20E-4A54-BFCA-D1CD7F8A03F0}"/>
              </a:ext>
            </a:extLst>
          </p:cNvPr>
          <p:cNvPicPr>
            <a:picLocks noChangeAspect="1"/>
          </p:cNvPicPr>
          <p:nvPr/>
        </p:nvPicPr>
        <p:blipFill>
          <a:blip r:embed="rId3"/>
          <a:stretch>
            <a:fillRect/>
          </a:stretch>
        </p:blipFill>
        <p:spPr>
          <a:xfrm>
            <a:off x="1906141" y="1853248"/>
            <a:ext cx="7340881" cy="4687551"/>
          </a:xfrm>
          <a:prstGeom prst="rect">
            <a:avLst/>
          </a:prstGeom>
        </p:spPr>
      </p:pic>
    </p:spTree>
    <p:extLst>
      <p:ext uri="{BB962C8B-B14F-4D97-AF65-F5344CB8AC3E}">
        <p14:creationId xmlns:p14="http://schemas.microsoft.com/office/powerpoint/2010/main" val="38917434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A68B-A7DA-452C-84D2-D5EDAEDA82B4}"/>
              </a:ext>
            </a:extLst>
          </p:cNvPr>
          <p:cNvSpPr>
            <a:spLocks noGrp="1"/>
          </p:cNvSpPr>
          <p:nvPr>
            <p:ph type="ctrTitle"/>
          </p:nvPr>
        </p:nvSpPr>
        <p:spPr/>
        <p:txBody>
          <a:bodyPr/>
          <a:lstStyle/>
          <a:p>
            <a:r>
              <a:rPr lang="en-SG" err="1"/>
              <a:t>Plaso</a:t>
            </a:r>
            <a:r>
              <a:rPr lang="en-SG"/>
              <a:t> &amp; Log2Timeline</a:t>
            </a:r>
          </a:p>
        </p:txBody>
      </p:sp>
      <p:sp>
        <p:nvSpPr>
          <p:cNvPr id="3" name="Subtitle 2">
            <a:extLst>
              <a:ext uri="{FF2B5EF4-FFF2-40B4-BE49-F238E27FC236}">
                <a16:creationId xmlns:a16="http://schemas.microsoft.com/office/drawing/2014/main" id="{E631469C-BF9E-48CC-A286-FFE0D509B507}"/>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3358319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69C49-3454-496E-B18D-4DE33F4140D0}"/>
              </a:ext>
            </a:extLst>
          </p:cNvPr>
          <p:cNvSpPr>
            <a:spLocks noGrp="1"/>
          </p:cNvSpPr>
          <p:nvPr>
            <p:ph type="title"/>
          </p:nvPr>
        </p:nvSpPr>
        <p:spPr/>
        <p:txBody>
          <a:bodyPr/>
          <a:lstStyle/>
          <a:p>
            <a:r>
              <a:rPr lang="en-US"/>
              <a:t>Autopsy – Ingest Module</a:t>
            </a:r>
            <a:endParaRPr lang="en-SG"/>
          </a:p>
        </p:txBody>
      </p:sp>
      <p:pic>
        <p:nvPicPr>
          <p:cNvPr id="4" name="Content Placeholder 3">
            <a:extLst>
              <a:ext uri="{FF2B5EF4-FFF2-40B4-BE49-F238E27FC236}">
                <a16:creationId xmlns:a16="http://schemas.microsoft.com/office/drawing/2014/main" id="{46C33672-2571-4D4C-936A-E351B38CF5A9}"/>
              </a:ext>
            </a:extLst>
          </p:cNvPr>
          <p:cNvPicPr>
            <a:picLocks noGrp="1"/>
          </p:cNvPicPr>
          <p:nvPr>
            <p:ph idx="1"/>
          </p:nvPr>
        </p:nvPicPr>
        <p:blipFill>
          <a:blip r:embed="rId3"/>
          <a:stretch>
            <a:fillRect/>
          </a:stretch>
        </p:blipFill>
        <p:spPr>
          <a:xfrm>
            <a:off x="5675537" y="1530227"/>
            <a:ext cx="6092791" cy="3883787"/>
          </a:xfrm>
          <a:prstGeom prst="rect">
            <a:avLst/>
          </a:prstGeom>
        </p:spPr>
      </p:pic>
      <p:sp>
        <p:nvSpPr>
          <p:cNvPr id="3" name="TextBox 2">
            <a:extLst>
              <a:ext uri="{FF2B5EF4-FFF2-40B4-BE49-F238E27FC236}">
                <a16:creationId xmlns:a16="http://schemas.microsoft.com/office/drawing/2014/main" id="{90600612-FD02-4D9E-BD29-B841B792E6EE}"/>
              </a:ext>
            </a:extLst>
          </p:cNvPr>
          <p:cNvSpPr txBox="1"/>
          <p:nvPr/>
        </p:nvSpPr>
        <p:spPr>
          <a:xfrm>
            <a:off x="646111" y="1767005"/>
            <a:ext cx="4147831"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When adding a new data source, Autopsy will automatically run the ingest modules.</a:t>
            </a:r>
          </a:p>
          <a:p>
            <a:pPr>
              <a:lnSpc>
                <a:spcPct val="150000"/>
              </a:lnSpc>
            </a:pPr>
            <a:endParaRPr lang="en-US" sz="1600" dirty="0"/>
          </a:p>
          <a:p>
            <a:pPr marL="285750" indent="-285750">
              <a:lnSpc>
                <a:spcPct val="150000"/>
              </a:lnSpc>
              <a:buFont typeface="Arial" panose="020B0604020202020204" pitchFamily="34" charset="0"/>
              <a:buChar char="•"/>
            </a:pPr>
            <a:r>
              <a:rPr lang="en-US" sz="1600" dirty="0"/>
              <a:t>It can also be set to be able to run at a later timing. </a:t>
            </a:r>
            <a:endParaRPr lang="en-SG" sz="1600" dirty="0"/>
          </a:p>
          <a:p>
            <a:pPr marL="285750" indent="-285750">
              <a:buFont typeface="Arial" panose="020B0604020202020204" pitchFamily="34" charset="0"/>
              <a:buChar char="•"/>
            </a:pPr>
            <a:endParaRPr lang="en-SG" dirty="0"/>
          </a:p>
        </p:txBody>
      </p:sp>
    </p:spTree>
    <p:extLst>
      <p:ext uri="{BB962C8B-B14F-4D97-AF65-F5344CB8AC3E}">
        <p14:creationId xmlns:p14="http://schemas.microsoft.com/office/powerpoint/2010/main" val="31334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05668-E482-0D4A-9B97-7E25B84687A5}"/>
              </a:ext>
            </a:extLst>
          </p:cNvPr>
          <p:cNvSpPr>
            <a:spLocks noGrp="1"/>
          </p:cNvSpPr>
          <p:nvPr>
            <p:ph type="title"/>
          </p:nvPr>
        </p:nvSpPr>
        <p:spPr/>
        <p:txBody>
          <a:bodyPr/>
          <a:lstStyle/>
          <a:p>
            <a:r>
              <a:rPr lang="en-US"/>
              <a:t>Methodology</a:t>
            </a:r>
          </a:p>
        </p:txBody>
      </p:sp>
      <p:sp>
        <p:nvSpPr>
          <p:cNvPr id="3" name="Content Placeholder 2">
            <a:extLst>
              <a:ext uri="{FF2B5EF4-FFF2-40B4-BE49-F238E27FC236}">
                <a16:creationId xmlns:a16="http://schemas.microsoft.com/office/drawing/2014/main" id="{03F70405-ACDA-F744-8138-501B5231570A}"/>
              </a:ext>
            </a:extLst>
          </p:cNvPr>
          <p:cNvSpPr>
            <a:spLocks noGrp="1"/>
          </p:cNvSpPr>
          <p:nvPr>
            <p:ph idx="1"/>
          </p:nvPr>
        </p:nvSpPr>
        <p:spPr>
          <a:xfrm>
            <a:off x="758284" y="2052918"/>
            <a:ext cx="9735014" cy="4352364"/>
          </a:xfrm>
        </p:spPr>
        <p:txBody>
          <a:bodyPr/>
          <a:lstStyle/>
          <a:p>
            <a:pPr>
              <a:lnSpc>
                <a:spcPct val="150000"/>
              </a:lnSpc>
            </a:pPr>
            <a:r>
              <a:rPr lang="en-US" dirty="0"/>
              <a:t>We will first use the log2timeline.py to create a memory dump.</a:t>
            </a:r>
          </a:p>
          <a:p>
            <a:pPr>
              <a:lnSpc>
                <a:spcPct val="150000"/>
              </a:lnSpc>
            </a:pPr>
            <a:r>
              <a:rPr lang="en-US" dirty="0"/>
              <a:t>Thereafter we will use pinfo.py to </a:t>
            </a:r>
            <a:r>
              <a:rPr lang="en-US" dirty="0" err="1"/>
              <a:t>analyse</a:t>
            </a:r>
            <a:r>
              <a:rPr lang="en-US" dirty="0"/>
              <a:t> the warnings and errors as well as some useful OS related functions</a:t>
            </a:r>
          </a:p>
          <a:p>
            <a:pPr>
              <a:lnSpc>
                <a:spcPct val="150000"/>
              </a:lnSpc>
            </a:pPr>
            <a:r>
              <a:rPr lang="en-US" dirty="0"/>
              <a:t>Finally, we will use psort.py to create the </a:t>
            </a:r>
            <a:r>
              <a:rPr lang="en-US" dirty="0" err="1"/>
              <a:t>supertimeline</a:t>
            </a:r>
            <a:r>
              <a:rPr lang="en-US" dirty="0"/>
              <a:t> which would be analyzed in Timeline Explorer</a:t>
            </a:r>
          </a:p>
          <a:p>
            <a:pPr>
              <a:lnSpc>
                <a:spcPct val="150000"/>
              </a:lnSpc>
            </a:pPr>
            <a:r>
              <a:rPr lang="en-US" dirty="0"/>
              <a:t>Another alternative is psteal.py which combines log2timeline.py and outputting of the </a:t>
            </a:r>
            <a:r>
              <a:rPr lang="en-US" dirty="0" err="1"/>
              <a:t>supertimeline</a:t>
            </a:r>
            <a:r>
              <a:rPr lang="en-US" dirty="0"/>
              <a:t>, but does not give the ability to add filter files (compromise on granularity)</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728773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D0FA-0C3A-437E-AA6C-3BF3D6EC9E36}"/>
              </a:ext>
            </a:extLst>
          </p:cNvPr>
          <p:cNvSpPr>
            <a:spLocks noGrp="1"/>
          </p:cNvSpPr>
          <p:nvPr>
            <p:ph type="title"/>
          </p:nvPr>
        </p:nvSpPr>
        <p:spPr/>
        <p:txBody>
          <a:bodyPr/>
          <a:lstStyle/>
          <a:p>
            <a:r>
              <a:rPr lang="en-SG"/>
              <a:t>Use </a:t>
            </a:r>
            <a:r>
              <a:rPr lang="en-SG" err="1"/>
              <a:t>Plaso</a:t>
            </a:r>
            <a:r>
              <a:rPr lang="en-SG"/>
              <a:t> to Create Memory Dump</a:t>
            </a:r>
          </a:p>
        </p:txBody>
      </p:sp>
      <p:sp>
        <p:nvSpPr>
          <p:cNvPr id="3" name="Content Placeholder 2">
            <a:extLst>
              <a:ext uri="{FF2B5EF4-FFF2-40B4-BE49-F238E27FC236}">
                <a16:creationId xmlns:a16="http://schemas.microsoft.com/office/drawing/2014/main" id="{95DF0060-D697-4A74-B5D0-D379F074B9BC}"/>
              </a:ext>
            </a:extLst>
          </p:cNvPr>
          <p:cNvSpPr>
            <a:spLocks noGrp="1"/>
          </p:cNvSpPr>
          <p:nvPr>
            <p:ph idx="1"/>
          </p:nvPr>
        </p:nvSpPr>
        <p:spPr>
          <a:xfrm>
            <a:off x="559293" y="1624614"/>
            <a:ext cx="5761607" cy="4971495"/>
          </a:xfrm>
        </p:spPr>
        <p:txBody>
          <a:bodyPr>
            <a:normAutofit/>
          </a:bodyPr>
          <a:lstStyle/>
          <a:p>
            <a:pPr>
              <a:lnSpc>
                <a:spcPct val="150000"/>
              </a:lnSpc>
            </a:pPr>
            <a:r>
              <a:rPr lang="en-SG"/>
              <a:t>First step is to create a memory dump of the image to be processed later by </a:t>
            </a:r>
            <a:r>
              <a:rPr lang="en-SG" err="1"/>
              <a:t>pysort</a:t>
            </a:r>
            <a:endParaRPr lang="en-SG"/>
          </a:p>
          <a:p>
            <a:pPr>
              <a:lnSpc>
                <a:spcPct val="150000"/>
              </a:lnSpc>
            </a:pPr>
            <a:r>
              <a:rPr lang="en-SG"/>
              <a:t>Command Line Arguments</a:t>
            </a:r>
          </a:p>
          <a:p>
            <a:pPr lvl="1">
              <a:lnSpc>
                <a:spcPct val="150000"/>
              </a:lnSpc>
            </a:pPr>
            <a:r>
              <a:rPr lang="en-SG"/>
              <a:t>-f : specify the filter file name</a:t>
            </a:r>
          </a:p>
          <a:p>
            <a:pPr>
              <a:lnSpc>
                <a:spcPct val="150000"/>
              </a:lnSpc>
            </a:pPr>
            <a:r>
              <a:rPr lang="en-SG"/>
              <a:t>Command format</a:t>
            </a:r>
          </a:p>
          <a:p>
            <a:pPr lvl="1">
              <a:lnSpc>
                <a:spcPct val="150000"/>
              </a:lnSpc>
            </a:pPr>
            <a:r>
              <a:rPr lang="en-SG"/>
              <a:t>Log2timeline.py [-f filter] &lt;output file&gt; &lt;input file&gt;</a:t>
            </a:r>
          </a:p>
          <a:p>
            <a:pPr lvl="1">
              <a:lnSpc>
                <a:spcPct val="150000"/>
              </a:lnSpc>
            </a:pPr>
            <a:r>
              <a:rPr lang="en-SG"/>
              <a:t>Select disk partition </a:t>
            </a:r>
            <a:r>
              <a:rPr lang="en-SG" b="1" u="sng"/>
              <a:t>4</a:t>
            </a:r>
            <a:r>
              <a:rPr lang="en-SG"/>
              <a:t> since it has the largest size hence likely to be active boot sector</a:t>
            </a:r>
          </a:p>
        </p:txBody>
      </p:sp>
      <p:pic>
        <p:nvPicPr>
          <p:cNvPr id="4" name="Picture 3">
            <a:extLst>
              <a:ext uri="{FF2B5EF4-FFF2-40B4-BE49-F238E27FC236}">
                <a16:creationId xmlns:a16="http://schemas.microsoft.com/office/drawing/2014/main" id="{45A3233F-875D-442C-9622-C5179AEB38B9}"/>
              </a:ext>
            </a:extLst>
          </p:cNvPr>
          <p:cNvPicPr>
            <a:picLocks noChangeAspect="1"/>
          </p:cNvPicPr>
          <p:nvPr/>
        </p:nvPicPr>
        <p:blipFill>
          <a:blip r:embed="rId2"/>
          <a:stretch>
            <a:fillRect/>
          </a:stretch>
        </p:blipFill>
        <p:spPr>
          <a:xfrm>
            <a:off x="6303882" y="1768834"/>
            <a:ext cx="5804490" cy="3966142"/>
          </a:xfrm>
          <a:prstGeom prst="rect">
            <a:avLst/>
          </a:prstGeom>
        </p:spPr>
      </p:pic>
    </p:spTree>
    <p:extLst>
      <p:ext uri="{BB962C8B-B14F-4D97-AF65-F5344CB8AC3E}">
        <p14:creationId xmlns:p14="http://schemas.microsoft.com/office/powerpoint/2010/main" val="2919180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978E1D-CC75-4D8D-A763-8B9E0D92613D}"/>
              </a:ext>
            </a:extLst>
          </p:cNvPr>
          <p:cNvSpPr>
            <a:spLocks noGrp="1"/>
          </p:cNvSpPr>
          <p:nvPr>
            <p:ph type="title"/>
          </p:nvPr>
        </p:nvSpPr>
        <p:spPr/>
        <p:txBody>
          <a:bodyPr/>
          <a:lstStyle/>
          <a:p>
            <a:r>
              <a:rPr lang="en-SG"/>
              <a:t>Use </a:t>
            </a:r>
            <a:r>
              <a:rPr lang="en-SG" err="1"/>
              <a:t>Plaso</a:t>
            </a:r>
            <a:r>
              <a:rPr lang="en-SG"/>
              <a:t> to Create Memory Dump</a:t>
            </a:r>
          </a:p>
        </p:txBody>
      </p:sp>
      <p:sp>
        <p:nvSpPr>
          <p:cNvPr id="3" name="Content Placeholder 2">
            <a:extLst>
              <a:ext uri="{FF2B5EF4-FFF2-40B4-BE49-F238E27FC236}">
                <a16:creationId xmlns:a16="http://schemas.microsoft.com/office/drawing/2014/main" id="{156AAEF0-F705-4977-A652-073482BACAD7}"/>
              </a:ext>
            </a:extLst>
          </p:cNvPr>
          <p:cNvSpPr>
            <a:spLocks noGrp="1"/>
          </p:cNvSpPr>
          <p:nvPr>
            <p:ph idx="1"/>
          </p:nvPr>
        </p:nvSpPr>
        <p:spPr>
          <a:xfrm>
            <a:off x="745725" y="1597982"/>
            <a:ext cx="7146524" cy="4650418"/>
          </a:xfrm>
        </p:spPr>
        <p:txBody>
          <a:bodyPr/>
          <a:lstStyle/>
          <a:p>
            <a:pPr>
              <a:lnSpc>
                <a:spcPct val="150000"/>
              </a:lnSpc>
            </a:pPr>
            <a:r>
              <a:rPr lang="en-SG"/>
              <a:t>Filter file is available for download from the </a:t>
            </a:r>
            <a:r>
              <a:rPr lang="en-SG" err="1"/>
              <a:t>github</a:t>
            </a:r>
            <a:r>
              <a:rPr lang="en-SG"/>
              <a:t> repo below</a:t>
            </a:r>
          </a:p>
          <a:p>
            <a:endParaRPr lang="en-SG"/>
          </a:p>
          <a:p>
            <a:endParaRPr lang="en-SG"/>
          </a:p>
        </p:txBody>
      </p:sp>
      <p:pic>
        <p:nvPicPr>
          <p:cNvPr id="11" name="Picture 10">
            <a:extLst>
              <a:ext uri="{FF2B5EF4-FFF2-40B4-BE49-F238E27FC236}">
                <a16:creationId xmlns:a16="http://schemas.microsoft.com/office/drawing/2014/main" id="{B63AFC50-9596-4954-8AF7-A5D0132ADAEA}"/>
              </a:ext>
            </a:extLst>
          </p:cNvPr>
          <p:cNvPicPr>
            <a:picLocks noChangeAspect="1"/>
          </p:cNvPicPr>
          <p:nvPr/>
        </p:nvPicPr>
        <p:blipFill>
          <a:blip r:embed="rId2"/>
          <a:stretch>
            <a:fillRect/>
          </a:stretch>
        </p:blipFill>
        <p:spPr>
          <a:xfrm>
            <a:off x="1198486" y="2769833"/>
            <a:ext cx="6023161" cy="3709386"/>
          </a:xfrm>
          <a:prstGeom prst="rect">
            <a:avLst/>
          </a:prstGeom>
        </p:spPr>
      </p:pic>
      <p:pic>
        <p:nvPicPr>
          <p:cNvPr id="13" name="Picture 12">
            <a:extLst>
              <a:ext uri="{FF2B5EF4-FFF2-40B4-BE49-F238E27FC236}">
                <a16:creationId xmlns:a16="http://schemas.microsoft.com/office/drawing/2014/main" id="{0A1063B8-81D1-47A1-A186-7428D0EAAF71}"/>
              </a:ext>
            </a:extLst>
          </p:cNvPr>
          <p:cNvPicPr>
            <a:picLocks noChangeAspect="1"/>
          </p:cNvPicPr>
          <p:nvPr/>
        </p:nvPicPr>
        <p:blipFill>
          <a:blip r:embed="rId3"/>
          <a:stretch>
            <a:fillRect/>
          </a:stretch>
        </p:blipFill>
        <p:spPr>
          <a:xfrm>
            <a:off x="7674408" y="1456956"/>
            <a:ext cx="3657999" cy="5000592"/>
          </a:xfrm>
          <a:prstGeom prst="rect">
            <a:avLst/>
          </a:prstGeom>
        </p:spPr>
      </p:pic>
    </p:spTree>
    <p:extLst>
      <p:ext uri="{BB962C8B-B14F-4D97-AF65-F5344CB8AC3E}">
        <p14:creationId xmlns:p14="http://schemas.microsoft.com/office/powerpoint/2010/main" val="352890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AEF6-9376-40A6-BE3B-A601B4ED8C32}"/>
              </a:ext>
            </a:extLst>
          </p:cNvPr>
          <p:cNvSpPr>
            <a:spLocks noGrp="1"/>
          </p:cNvSpPr>
          <p:nvPr>
            <p:ph type="title"/>
          </p:nvPr>
        </p:nvSpPr>
        <p:spPr/>
        <p:txBody>
          <a:bodyPr/>
          <a:lstStyle/>
          <a:p>
            <a:r>
              <a:rPr lang="en-SG" err="1"/>
              <a:t>Plaso</a:t>
            </a:r>
            <a:r>
              <a:rPr lang="en-SG"/>
              <a:t> </a:t>
            </a:r>
            <a:r>
              <a:rPr lang="en-SG" dirty="0"/>
              <a:t>pinfo.py</a:t>
            </a:r>
            <a:endParaRPr lang="en-SG"/>
          </a:p>
        </p:txBody>
      </p:sp>
      <p:sp>
        <p:nvSpPr>
          <p:cNvPr id="3" name="Content Placeholder 2">
            <a:extLst>
              <a:ext uri="{FF2B5EF4-FFF2-40B4-BE49-F238E27FC236}">
                <a16:creationId xmlns:a16="http://schemas.microsoft.com/office/drawing/2014/main" id="{35846228-51DB-482B-A9DA-860F1923AD2C}"/>
              </a:ext>
            </a:extLst>
          </p:cNvPr>
          <p:cNvSpPr>
            <a:spLocks noGrp="1"/>
          </p:cNvSpPr>
          <p:nvPr>
            <p:ph idx="1"/>
          </p:nvPr>
        </p:nvSpPr>
        <p:spPr>
          <a:xfrm>
            <a:off x="550416" y="2052918"/>
            <a:ext cx="4835624" cy="4195481"/>
          </a:xfrm>
        </p:spPr>
        <p:txBody>
          <a:bodyPr/>
          <a:lstStyle/>
          <a:p>
            <a:pPr>
              <a:lnSpc>
                <a:spcPct val="150000"/>
              </a:lnSpc>
            </a:pPr>
            <a:r>
              <a:rPr lang="en-SG" dirty="0"/>
              <a:t>We can use pinfo.py to get various information about the dump file</a:t>
            </a:r>
          </a:p>
          <a:p>
            <a:pPr>
              <a:lnSpc>
                <a:spcPct val="150000"/>
              </a:lnSpc>
            </a:pPr>
            <a:r>
              <a:rPr lang="en-SG" dirty="0"/>
              <a:t>Events per parser, partition and OS  information for each partition can be displayed</a:t>
            </a:r>
          </a:p>
          <a:p>
            <a:endParaRPr lang="en-SG"/>
          </a:p>
        </p:txBody>
      </p:sp>
      <p:pic>
        <p:nvPicPr>
          <p:cNvPr id="4" name="Picture 3">
            <a:extLst>
              <a:ext uri="{FF2B5EF4-FFF2-40B4-BE49-F238E27FC236}">
                <a16:creationId xmlns:a16="http://schemas.microsoft.com/office/drawing/2014/main" id="{3CAC7B2F-9313-48BA-B718-FA248ECC2062}"/>
              </a:ext>
            </a:extLst>
          </p:cNvPr>
          <p:cNvPicPr>
            <a:picLocks noChangeAspect="1"/>
          </p:cNvPicPr>
          <p:nvPr/>
        </p:nvPicPr>
        <p:blipFill>
          <a:blip r:embed="rId2"/>
          <a:stretch>
            <a:fillRect/>
          </a:stretch>
        </p:blipFill>
        <p:spPr>
          <a:xfrm>
            <a:off x="5524193" y="1597802"/>
            <a:ext cx="6558949" cy="3662396"/>
          </a:xfrm>
          <a:prstGeom prst="rect">
            <a:avLst/>
          </a:prstGeom>
        </p:spPr>
      </p:pic>
    </p:spTree>
    <p:extLst>
      <p:ext uri="{BB962C8B-B14F-4D97-AF65-F5344CB8AC3E}">
        <p14:creationId xmlns:p14="http://schemas.microsoft.com/office/powerpoint/2010/main" val="3213691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B0FF-741A-478D-9356-33259194148D}"/>
              </a:ext>
            </a:extLst>
          </p:cNvPr>
          <p:cNvSpPr>
            <a:spLocks noGrp="1"/>
          </p:cNvSpPr>
          <p:nvPr>
            <p:ph type="title"/>
          </p:nvPr>
        </p:nvSpPr>
        <p:spPr/>
        <p:txBody>
          <a:bodyPr/>
          <a:lstStyle/>
          <a:p>
            <a:r>
              <a:rPr lang="en-SG" err="1"/>
              <a:t>Plaso</a:t>
            </a:r>
            <a:r>
              <a:rPr lang="en-SG"/>
              <a:t> </a:t>
            </a:r>
            <a:r>
              <a:rPr lang="en-SG" dirty="0"/>
              <a:t>pinfo.py</a:t>
            </a:r>
            <a:r>
              <a:rPr lang="en-SG"/>
              <a:t> results</a:t>
            </a:r>
          </a:p>
        </p:txBody>
      </p:sp>
      <p:pic>
        <p:nvPicPr>
          <p:cNvPr id="4" name="Picture 3">
            <a:extLst>
              <a:ext uri="{FF2B5EF4-FFF2-40B4-BE49-F238E27FC236}">
                <a16:creationId xmlns:a16="http://schemas.microsoft.com/office/drawing/2014/main" id="{76F93AC6-6836-402F-915C-59F7DBA87C4B}"/>
              </a:ext>
            </a:extLst>
          </p:cNvPr>
          <p:cNvPicPr>
            <a:picLocks noChangeAspect="1"/>
          </p:cNvPicPr>
          <p:nvPr/>
        </p:nvPicPr>
        <p:blipFill>
          <a:blip r:embed="rId2"/>
          <a:stretch>
            <a:fillRect/>
          </a:stretch>
        </p:blipFill>
        <p:spPr>
          <a:xfrm>
            <a:off x="2207380" y="1322563"/>
            <a:ext cx="6554881" cy="5220624"/>
          </a:xfrm>
          <a:prstGeom prst="rect">
            <a:avLst/>
          </a:prstGeom>
        </p:spPr>
      </p:pic>
    </p:spTree>
    <p:extLst>
      <p:ext uri="{BB962C8B-B14F-4D97-AF65-F5344CB8AC3E}">
        <p14:creationId xmlns:p14="http://schemas.microsoft.com/office/powerpoint/2010/main" val="1091376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AC053-5E0C-467A-9C37-4941B3231D56}"/>
              </a:ext>
            </a:extLst>
          </p:cNvPr>
          <p:cNvSpPr>
            <a:spLocks noGrp="1"/>
          </p:cNvSpPr>
          <p:nvPr>
            <p:ph type="title"/>
          </p:nvPr>
        </p:nvSpPr>
        <p:spPr/>
        <p:txBody>
          <a:bodyPr/>
          <a:lstStyle/>
          <a:p>
            <a:r>
              <a:rPr lang="en-SG" err="1"/>
              <a:t>Plaso</a:t>
            </a:r>
            <a:r>
              <a:rPr lang="en-SG"/>
              <a:t> </a:t>
            </a:r>
            <a:r>
              <a:rPr lang="en-SG" dirty="0"/>
              <a:t>psort.py</a:t>
            </a:r>
            <a:endParaRPr lang="en-SG"/>
          </a:p>
        </p:txBody>
      </p:sp>
      <p:sp>
        <p:nvSpPr>
          <p:cNvPr id="3" name="Content Placeholder 2">
            <a:extLst>
              <a:ext uri="{FF2B5EF4-FFF2-40B4-BE49-F238E27FC236}">
                <a16:creationId xmlns:a16="http://schemas.microsoft.com/office/drawing/2014/main" id="{336D710C-3CEE-4408-8D5D-B47916E8BD41}"/>
              </a:ext>
            </a:extLst>
          </p:cNvPr>
          <p:cNvSpPr>
            <a:spLocks noGrp="1"/>
          </p:cNvSpPr>
          <p:nvPr>
            <p:ph idx="1"/>
          </p:nvPr>
        </p:nvSpPr>
        <p:spPr>
          <a:xfrm>
            <a:off x="646111" y="1605776"/>
            <a:ext cx="4958137" cy="4973444"/>
          </a:xfrm>
        </p:spPr>
        <p:txBody>
          <a:bodyPr vert="horz" lIns="91440" tIns="45720" rIns="91440" bIns="45720" rtlCol="0" anchor="t">
            <a:normAutofit/>
          </a:bodyPr>
          <a:lstStyle/>
          <a:p>
            <a:r>
              <a:rPr lang="en-SG"/>
              <a:t>Allows us to filter events by date and time</a:t>
            </a:r>
          </a:p>
          <a:p>
            <a:pPr lvl="1"/>
            <a:r>
              <a:rPr lang="en-SG"/>
              <a:t>Can leverage timeline generated in Autopsy to conduct effective filtering</a:t>
            </a:r>
          </a:p>
          <a:p>
            <a:pPr lvl="1"/>
            <a:endParaRPr lang="en-SG"/>
          </a:p>
          <a:p>
            <a:r>
              <a:rPr lang="en-SG"/>
              <a:t>Command line arguments</a:t>
            </a:r>
          </a:p>
          <a:p>
            <a:pPr lvl="1"/>
            <a:r>
              <a:rPr lang="en-SG"/>
              <a:t>-z : </a:t>
            </a:r>
            <a:r>
              <a:rPr lang="en-SG" err="1"/>
              <a:t>timezone</a:t>
            </a:r>
            <a:r>
              <a:rPr lang="en-SG"/>
              <a:t> (Fis should pick UTC)</a:t>
            </a:r>
          </a:p>
          <a:p>
            <a:pPr lvl="1"/>
            <a:r>
              <a:rPr lang="en-SG"/>
              <a:t>-o : output format (can be l2tcsv or xlsx)</a:t>
            </a:r>
          </a:p>
          <a:p>
            <a:pPr lvl="1"/>
            <a:r>
              <a:rPr lang="en-SG"/>
              <a:t>-w : file to write to</a:t>
            </a:r>
          </a:p>
          <a:p>
            <a:pPr lvl="1"/>
            <a:r>
              <a:rPr lang="en-SG"/>
              <a:t>--slice : specify slice of time</a:t>
            </a:r>
          </a:p>
          <a:p>
            <a:pPr lvl="1"/>
            <a:r>
              <a:rPr lang="en-SG"/>
              <a:t>Other filters like date ranges</a:t>
            </a:r>
          </a:p>
        </p:txBody>
      </p:sp>
      <p:pic>
        <p:nvPicPr>
          <p:cNvPr id="4" name="Picture 3">
            <a:extLst>
              <a:ext uri="{FF2B5EF4-FFF2-40B4-BE49-F238E27FC236}">
                <a16:creationId xmlns:a16="http://schemas.microsoft.com/office/drawing/2014/main" id="{AF7B91F5-B40E-448F-BC1B-81A10C41D946}"/>
              </a:ext>
            </a:extLst>
          </p:cNvPr>
          <p:cNvPicPr>
            <a:picLocks noChangeAspect="1"/>
          </p:cNvPicPr>
          <p:nvPr/>
        </p:nvPicPr>
        <p:blipFill>
          <a:blip r:embed="rId2"/>
          <a:stretch>
            <a:fillRect/>
          </a:stretch>
        </p:blipFill>
        <p:spPr>
          <a:xfrm>
            <a:off x="5561536" y="992170"/>
            <a:ext cx="6478300" cy="2810584"/>
          </a:xfrm>
          <a:prstGeom prst="rect">
            <a:avLst/>
          </a:prstGeom>
        </p:spPr>
      </p:pic>
      <p:pic>
        <p:nvPicPr>
          <p:cNvPr id="5" name="Picture 4">
            <a:extLst>
              <a:ext uri="{FF2B5EF4-FFF2-40B4-BE49-F238E27FC236}">
                <a16:creationId xmlns:a16="http://schemas.microsoft.com/office/drawing/2014/main" id="{20A12D7B-83C8-4ADB-ADA2-6B8792EFD64E}"/>
              </a:ext>
            </a:extLst>
          </p:cNvPr>
          <p:cNvPicPr>
            <a:picLocks noChangeAspect="1"/>
          </p:cNvPicPr>
          <p:nvPr/>
        </p:nvPicPr>
        <p:blipFill>
          <a:blip r:embed="rId3"/>
          <a:stretch>
            <a:fillRect/>
          </a:stretch>
        </p:blipFill>
        <p:spPr>
          <a:xfrm>
            <a:off x="5561536" y="2025557"/>
            <a:ext cx="6478300" cy="1881239"/>
          </a:xfrm>
          <a:prstGeom prst="rect">
            <a:avLst/>
          </a:prstGeom>
        </p:spPr>
      </p:pic>
      <p:pic>
        <p:nvPicPr>
          <p:cNvPr id="6" name="Picture 5">
            <a:extLst>
              <a:ext uri="{FF2B5EF4-FFF2-40B4-BE49-F238E27FC236}">
                <a16:creationId xmlns:a16="http://schemas.microsoft.com/office/drawing/2014/main" id="{69E7A1DC-85C9-4B89-8CD4-0EAE3F818A83}"/>
              </a:ext>
            </a:extLst>
          </p:cNvPr>
          <p:cNvPicPr>
            <a:picLocks noChangeAspect="1"/>
          </p:cNvPicPr>
          <p:nvPr/>
        </p:nvPicPr>
        <p:blipFill>
          <a:blip r:embed="rId4"/>
          <a:stretch>
            <a:fillRect/>
          </a:stretch>
        </p:blipFill>
        <p:spPr>
          <a:xfrm>
            <a:off x="5604248" y="3986786"/>
            <a:ext cx="6435588" cy="2812218"/>
          </a:xfrm>
          <a:prstGeom prst="rect">
            <a:avLst/>
          </a:prstGeom>
        </p:spPr>
      </p:pic>
    </p:spTree>
    <p:extLst>
      <p:ext uri="{BB962C8B-B14F-4D97-AF65-F5344CB8AC3E}">
        <p14:creationId xmlns:p14="http://schemas.microsoft.com/office/powerpoint/2010/main" val="21937835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13E7-05CF-4F29-AFC6-6CC2E2CC1F00}"/>
              </a:ext>
            </a:extLst>
          </p:cNvPr>
          <p:cNvSpPr>
            <a:spLocks noGrp="1"/>
          </p:cNvSpPr>
          <p:nvPr>
            <p:ph type="title"/>
          </p:nvPr>
        </p:nvSpPr>
        <p:spPr/>
        <p:txBody>
          <a:bodyPr/>
          <a:lstStyle/>
          <a:p>
            <a:r>
              <a:rPr lang="en-SG"/>
              <a:t>Viewing timeline.csv in Timeline Explorer</a:t>
            </a:r>
          </a:p>
        </p:txBody>
      </p:sp>
      <p:sp>
        <p:nvSpPr>
          <p:cNvPr id="3" name="Content Placeholder 2">
            <a:extLst>
              <a:ext uri="{FF2B5EF4-FFF2-40B4-BE49-F238E27FC236}">
                <a16:creationId xmlns:a16="http://schemas.microsoft.com/office/drawing/2014/main" id="{27AC897E-FB81-4B18-B41C-856949E09A66}"/>
              </a:ext>
            </a:extLst>
          </p:cNvPr>
          <p:cNvSpPr>
            <a:spLocks noGrp="1"/>
          </p:cNvSpPr>
          <p:nvPr>
            <p:ph idx="1"/>
          </p:nvPr>
        </p:nvSpPr>
        <p:spPr>
          <a:xfrm>
            <a:off x="645131" y="2052918"/>
            <a:ext cx="4477286" cy="4195481"/>
          </a:xfrm>
        </p:spPr>
        <p:txBody>
          <a:bodyPr/>
          <a:lstStyle/>
          <a:p>
            <a:pPr>
              <a:lnSpc>
                <a:spcPct val="150000"/>
              </a:lnSpc>
            </a:pPr>
            <a:r>
              <a:rPr lang="en-SG"/>
              <a:t>Download Timeline Explorer by Eric Zimmermann’s </a:t>
            </a:r>
            <a:r>
              <a:rPr lang="en-SG" err="1"/>
              <a:t>Github</a:t>
            </a:r>
            <a:r>
              <a:rPr lang="en-SG"/>
              <a:t> in the Windows 10 VM</a:t>
            </a:r>
          </a:p>
          <a:p>
            <a:pPr>
              <a:lnSpc>
                <a:spcPct val="150000"/>
              </a:lnSpc>
            </a:pPr>
            <a:r>
              <a:rPr lang="en-SG"/>
              <a:t>Export the </a:t>
            </a:r>
            <a:r>
              <a:rPr lang="en-SG" err="1"/>
              <a:t>timeline.csv</a:t>
            </a:r>
            <a:r>
              <a:rPr lang="en-SG"/>
              <a:t> from the SANS SIFT workstation to the Windows 10 VM</a:t>
            </a:r>
          </a:p>
        </p:txBody>
      </p:sp>
      <p:pic>
        <p:nvPicPr>
          <p:cNvPr id="7" name="Picture 6" descr="Graphical user interface, text, application&#10;&#10;Description automatically generated">
            <a:extLst>
              <a:ext uri="{FF2B5EF4-FFF2-40B4-BE49-F238E27FC236}">
                <a16:creationId xmlns:a16="http://schemas.microsoft.com/office/drawing/2014/main" id="{D5C6F818-7097-4F74-B1E4-A0A20B73330F}"/>
              </a:ext>
            </a:extLst>
          </p:cNvPr>
          <p:cNvPicPr>
            <a:picLocks noChangeAspect="1"/>
          </p:cNvPicPr>
          <p:nvPr/>
        </p:nvPicPr>
        <p:blipFill>
          <a:blip r:embed="rId2"/>
          <a:stretch>
            <a:fillRect/>
          </a:stretch>
        </p:blipFill>
        <p:spPr>
          <a:xfrm>
            <a:off x="5806068" y="2138680"/>
            <a:ext cx="5734751" cy="3358871"/>
          </a:xfrm>
          <a:prstGeom prst="rect">
            <a:avLst/>
          </a:prstGeom>
        </p:spPr>
      </p:pic>
    </p:spTree>
    <p:extLst>
      <p:ext uri="{BB962C8B-B14F-4D97-AF65-F5344CB8AC3E}">
        <p14:creationId xmlns:p14="http://schemas.microsoft.com/office/powerpoint/2010/main" val="2850014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1C5D-53E4-4FF8-AF29-5EFA3971C149}"/>
              </a:ext>
            </a:extLst>
          </p:cNvPr>
          <p:cNvSpPr>
            <a:spLocks noGrp="1"/>
          </p:cNvSpPr>
          <p:nvPr>
            <p:ph type="title"/>
          </p:nvPr>
        </p:nvSpPr>
        <p:spPr/>
        <p:txBody>
          <a:bodyPr/>
          <a:lstStyle/>
          <a:p>
            <a:r>
              <a:rPr lang="en-SG"/>
              <a:t>Filtering events in Timeline Explorer</a:t>
            </a:r>
          </a:p>
        </p:txBody>
      </p:sp>
      <p:sp>
        <p:nvSpPr>
          <p:cNvPr id="3" name="Content Placeholder 2">
            <a:extLst>
              <a:ext uri="{FF2B5EF4-FFF2-40B4-BE49-F238E27FC236}">
                <a16:creationId xmlns:a16="http://schemas.microsoft.com/office/drawing/2014/main" id="{E48AE24B-24C8-4819-BD9D-E3C0F3F5DA9F}"/>
              </a:ext>
            </a:extLst>
          </p:cNvPr>
          <p:cNvSpPr>
            <a:spLocks noGrp="1"/>
          </p:cNvSpPr>
          <p:nvPr>
            <p:ph idx="1"/>
          </p:nvPr>
        </p:nvSpPr>
        <p:spPr>
          <a:xfrm>
            <a:off x="505984" y="1423998"/>
            <a:ext cx="11039905" cy="4774706"/>
          </a:xfrm>
        </p:spPr>
        <p:txBody>
          <a:bodyPr/>
          <a:lstStyle/>
          <a:p>
            <a:pPr>
              <a:lnSpc>
                <a:spcPct val="150000"/>
              </a:lnSpc>
            </a:pPr>
            <a:r>
              <a:rPr lang="en-SG"/>
              <a:t>Timeline Explorer allows filtering of events—based on Source </a:t>
            </a:r>
            <a:r>
              <a:rPr lang="en-SG" dirty="0"/>
              <a:t>Name </a:t>
            </a:r>
            <a:r>
              <a:rPr lang="en-SG"/>
              <a:t>and Timestamp</a:t>
            </a:r>
            <a:endParaRPr lang="en-SG" dirty="0"/>
          </a:p>
          <a:p>
            <a:pPr>
              <a:lnSpc>
                <a:spcPct val="150000"/>
              </a:lnSpc>
            </a:pPr>
            <a:r>
              <a:rPr lang="en-SG" dirty="0"/>
              <a:t> </a:t>
            </a:r>
            <a:r>
              <a:rPr lang="en-SG"/>
              <a:t>Allows the FIs to corelate events leading up to the crime</a:t>
            </a:r>
            <a:endParaRPr lang="en-SG" dirty="0"/>
          </a:p>
        </p:txBody>
      </p:sp>
      <p:pic>
        <p:nvPicPr>
          <p:cNvPr id="4" name="Picture 3">
            <a:extLst>
              <a:ext uri="{FF2B5EF4-FFF2-40B4-BE49-F238E27FC236}">
                <a16:creationId xmlns:a16="http://schemas.microsoft.com/office/drawing/2014/main" id="{5A25079E-07A8-4339-8765-5DA41F21E837}"/>
              </a:ext>
            </a:extLst>
          </p:cNvPr>
          <p:cNvPicPr>
            <a:picLocks noChangeAspect="1"/>
          </p:cNvPicPr>
          <p:nvPr/>
        </p:nvPicPr>
        <p:blipFill>
          <a:blip r:embed="rId2"/>
          <a:stretch>
            <a:fillRect/>
          </a:stretch>
        </p:blipFill>
        <p:spPr>
          <a:xfrm>
            <a:off x="6482045" y="2717659"/>
            <a:ext cx="5418455" cy="2847573"/>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35EB2343-90D1-4EA3-9FE7-CB694A26EB77}"/>
              </a:ext>
            </a:extLst>
          </p:cNvPr>
          <p:cNvPicPr>
            <a:picLocks noChangeAspect="1"/>
          </p:cNvPicPr>
          <p:nvPr/>
        </p:nvPicPr>
        <p:blipFill>
          <a:blip r:embed="rId3"/>
          <a:stretch>
            <a:fillRect/>
          </a:stretch>
        </p:blipFill>
        <p:spPr>
          <a:xfrm>
            <a:off x="291499" y="2717659"/>
            <a:ext cx="6061695" cy="2972324"/>
          </a:xfrm>
          <a:prstGeom prst="rect">
            <a:avLst/>
          </a:prstGeom>
        </p:spPr>
      </p:pic>
    </p:spTree>
    <p:extLst>
      <p:ext uri="{BB962C8B-B14F-4D97-AF65-F5344CB8AC3E}">
        <p14:creationId xmlns:p14="http://schemas.microsoft.com/office/powerpoint/2010/main" val="4014413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F115-0ECC-4EB0-B128-A0E32831EF46}"/>
              </a:ext>
            </a:extLst>
          </p:cNvPr>
          <p:cNvSpPr>
            <a:spLocks noGrp="1"/>
          </p:cNvSpPr>
          <p:nvPr>
            <p:ph type="ctrTitle"/>
          </p:nvPr>
        </p:nvSpPr>
        <p:spPr/>
        <p:txBody>
          <a:bodyPr/>
          <a:lstStyle/>
          <a:p>
            <a:r>
              <a:rPr lang="en-SG" dirty="0"/>
              <a:t>Thank You</a:t>
            </a:r>
          </a:p>
        </p:txBody>
      </p:sp>
      <p:sp>
        <p:nvSpPr>
          <p:cNvPr id="3" name="Subtitle 2">
            <a:extLst>
              <a:ext uri="{FF2B5EF4-FFF2-40B4-BE49-F238E27FC236}">
                <a16:creationId xmlns:a16="http://schemas.microsoft.com/office/drawing/2014/main" id="{7CF60C77-93E5-4477-9BF4-F4104B7D0594}"/>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1311363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8C03-109E-4D31-B626-AFD615AF2410}"/>
              </a:ext>
            </a:extLst>
          </p:cNvPr>
          <p:cNvSpPr>
            <a:spLocks noGrp="1"/>
          </p:cNvSpPr>
          <p:nvPr>
            <p:ph type="title"/>
          </p:nvPr>
        </p:nvSpPr>
        <p:spPr/>
        <p:txBody>
          <a:bodyPr/>
          <a:lstStyle/>
          <a:p>
            <a:r>
              <a:rPr lang="en-US"/>
              <a:t>Autopsy – Keyword Search</a:t>
            </a:r>
            <a:endParaRPr lang="en-SG"/>
          </a:p>
        </p:txBody>
      </p:sp>
      <p:pic>
        <p:nvPicPr>
          <p:cNvPr id="5" name="Picture 4">
            <a:extLst>
              <a:ext uri="{FF2B5EF4-FFF2-40B4-BE49-F238E27FC236}">
                <a16:creationId xmlns:a16="http://schemas.microsoft.com/office/drawing/2014/main" id="{99704F25-5E78-4328-A12B-9C6991B4B81D}"/>
              </a:ext>
            </a:extLst>
          </p:cNvPr>
          <p:cNvPicPr/>
          <p:nvPr/>
        </p:nvPicPr>
        <p:blipFill rotWithShape="1">
          <a:blip r:embed="rId3">
            <a:extLst>
              <a:ext uri="{28A0092B-C50C-407E-A947-70E740481C1C}">
                <a14:useLocalDpi xmlns:a14="http://schemas.microsoft.com/office/drawing/2010/main" val="0"/>
              </a:ext>
            </a:extLst>
          </a:blip>
          <a:srcRect t="10486"/>
          <a:stretch/>
        </p:blipFill>
        <p:spPr bwMode="auto">
          <a:xfrm>
            <a:off x="6199873" y="1816608"/>
            <a:ext cx="5519687" cy="3756419"/>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173163DF-D531-4047-A8F9-9B06EAD5A4F3}"/>
              </a:ext>
            </a:extLst>
          </p:cNvPr>
          <p:cNvSpPr txBox="1"/>
          <p:nvPr/>
        </p:nvSpPr>
        <p:spPr>
          <a:xfrm>
            <a:off x="926591" y="1816608"/>
            <a:ext cx="4577563" cy="30001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This shows an image where investigators can use predefined or own keyword lists based on a particular case to obtain information associated to the keywords.</a:t>
            </a:r>
          </a:p>
          <a:p>
            <a:pPr>
              <a:lnSpc>
                <a:spcPct val="150000"/>
              </a:lnSpc>
            </a:pPr>
            <a:endParaRPr lang="en-US" sz="1600" dirty="0"/>
          </a:p>
          <a:p>
            <a:pPr marL="285750" indent="-285750">
              <a:lnSpc>
                <a:spcPct val="150000"/>
              </a:lnSpc>
              <a:buFont typeface="Arial" panose="020B0604020202020204" pitchFamily="34" charset="0"/>
              <a:buChar char="•"/>
            </a:pPr>
            <a:r>
              <a:rPr lang="en-US" sz="1600" dirty="0"/>
              <a:t>The FI can also choose to exclude certain keywords to save some time on the search.</a:t>
            </a:r>
            <a:endParaRPr lang="en-SG" sz="1600" dirty="0"/>
          </a:p>
        </p:txBody>
      </p:sp>
    </p:spTree>
    <p:extLst>
      <p:ext uri="{BB962C8B-B14F-4D97-AF65-F5344CB8AC3E}">
        <p14:creationId xmlns:p14="http://schemas.microsoft.com/office/powerpoint/2010/main" val="3367789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85B9-A5B3-4888-AE57-B0628E419FE1}"/>
              </a:ext>
            </a:extLst>
          </p:cNvPr>
          <p:cNvSpPr>
            <a:spLocks noGrp="1"/>
          </p:cNvSpPr>
          <p:nvPr>
            <p:ph type="title"/>
          </p:nvPr>
        </p:nvSpPr>
        <p:spPr/>
        <p:txBody>
          <a:bodyPr/>
          <a:lstStyle/>
          <a:p>
            <a:r>
              <a:rPr lang="en-US"/>
              <a:t>Autopsy – Keyword Search</a:t>
            </a:r>
            <a:endParaRPr lang="en-SG"/>
          </a:p>
        </p:txBody>
      </p:sp>
      <p:sp>
        <p:nvSpPr>
          <p:cNvPr id="6" name="Content Placeholder 5">
            <a:extLst>
              <a:ext uri="{FF2B5EF4-FFF2-40B4-BE49-F238E27FC236}">
                <a16:creationId xmlns:a16="http://schemas.microsoft.com/office/drawing/2014/main" id="{A6D0689D-1A8C-43BD-89EF-90ED6D738CBB}"/>
              </a:ext>
            </a:extLst>
          </p:cNvPr>
          <p:cNvSpPr>
            <a:spLocks noGrp="1"/>
          </p:cNvSpPr>
          <p:nvPr>
            <p:ph idx="1"/>
          </p:nvPr>
        </p:nvSpPr>
        <p:spPr>
          <a:xfrm>
            <a:off x="646111" y="1594943"/>
            <a:ext cx="5449889" cy="5086273"/>
          </a:xfrm>
        </p:spPr>
        <p:txBody>
          <a:bodyPr>
            <a:normAutofit/>
          </a:bodyPr>
          <a:lstStyle/>
          <a:p>
            <a:pPr>
              <a:lnSpc>
                <a:spcPct val="150000"/>
              </a:lnSpc>
              <a:buFont typeface="Arial" panose="020B0604020202020204" pitchFamily="34" charset="0"/>
              <a:buChar char="•"/>
            </a:pPr>
            <a:r>
              <a:rPr lang="en-US" sz="1600"/>
              <a:t>When predefining their own keyword, the FI has the option to choose to select the keyword type to be either “Exact Match”, “substring Match” or “Regular Expression”  as shown on the image shown on the right.</a:t>
            </a:r>
          </a:p>
          <a:p>
            <a:pPr>
              <a:lnSpc>
                <a:spcPct val="150000"/>
              </a:lnSpc>
              <a:buFont typeface="Arial" panose="020B0604020202020204" pitchFamily="34" charset="0"/>
              <a:buChar char="•"/>
            </a:pPr>
            <a:r>
              <a:rPr lang="en-US" sz="1600"/>
              <a:t>As shown, the email </a:t>
            </a:r>
            <a:r>
              <a:rPr lang="en-US" sz="1600">
                <a:hlinkClick r:id="rId3"/>
              </a:rPr>
              <a:t>blackjacketdehh@gmail.com</a:t>
            </a:r>
            <a:r>
              <a:rPr lang="en-US" sz="1600"/>
              <a:t> was used as the sample keyword. </a:t>
            </a:r>
          </a:p>
          <a:p>
            <a:pPr>
              <a:lnSpc>
                <a:spcPct val="150000"/>
              </a:lnSpc>
              <a:buFont typeface="Arial" panose="020B0604020202020204" pitchFamily="34" charset="0"/>
              <a:buChar char="•"/>
            </a:pPr>
            <a:r>
              <a:rPr lang="en-US" sz="1600"/>
              <a:t>Keywords can range from email addresses, names to aliases, etc.</a:t>
            </a:r>
          </a:p>
        </p:txBody>
      </p:sp>
      <p:pic>
        <p:nvPicPr>
          <p:cNvPr id="4" name="Picture 3">
            <a:extLst>
              <a:ext uri="{FF2B5EF4-FFF2-40B4-BE49-F238E27FC236}">
                <a16:creationId xmlns:a16="http://schemas.microsoft.com/office/drawing/2014/main" id="{14A0075C-F3C8-4566-A103-1BEE7EB8F45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739128" y="1594943"/>
            <a:ext cx="5081338" cy="4049860"/>
          </a:xfrm>
          <a:prstGeom prst="rect">
            <a:avLst/>
          </a:prstGeom>
          <a:noFill/>
          <a:ln>
            <a:noFill/>
          </a:ln>
        </p:spPr>
      </p:pic>
    </p:spTree>
    <p:extLst>
      <p:ext uri="{BB962C8B-B14F-4D97-AF65-F5344CB8AC3E}">
        <p14:creationId xmlns:p14="http://schemas.microsoft.com/office/powerpoint/2010/main" val="3578087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85B9-A5B3-4888-AE57-B0628E419FE1}"/>
              </a:ext>
            </a:extLst>
          </p:cNvPr>
          <p:cNvSpPr>
            <a:spLocks noGrp="1"/>
          </p:cNvSpPr>
          <p:nvPr>
            <p:ph type="title"/>
          </p:nvPr>
        </p:nvSpPr>
        <p:spPr/>
        <p:txBody>
          <a:bodyPr/>
          <a:lstStyle/>
          <a:p>
            <a:r>
              <a:rPr lang="en-US"/>
              <a:t>Autopsy – Keyword Search</a:t>
            </a:r>
            <a:endParaRPr lang="en-SG"/>
          </a:p>
        </p:txBody>
      </p:sp>
      <p:pic>
        <p:nvPicPr>
          <p:cNvPr id="5" name="Content Placeholder 4">
            <a:extLst>
              <a:ext uri="{FF2B5EF4-FFF2-40B4-BE49-F238E27FC236}">
                <a16:creationId xmlns:a16="http://schemas.microsoft.com/office/drawing/2014/main" id="{65D1858B-3697-4A45-95DC-E688AD21E098}"/>
              </a:ext>
            </a:extLst>
          </p:cNvPr>
          <p:cNvPicPr>
            <a:picLocks noGrp="1"/>
          </p:cNvPicPr>
          <p:nvPr>
            <p:ph idx="1"/>
          </p:nvPr>
        </p:nvPicPr>
        <p:blipFill rotWithShape="1">
          <a:blip r:embed="rId3">
            <a:extLst>
              <a:ext uri="{28A0092B-C50C-407E-A947-70E740481C1C}">
                <a14:useLocalDpi xmlns:a14="http://schemas.microsoft.com/office/drawing/2010/main" val="0"/>
              </a:ext>
            </a:extLst>
          </a:blip>
          <a:srcRect t="1523" r="703" b="6852"/>
          <a:stretch/>
        </p:blipFill>
        <p:spPr bwMode="auto">
          <a:xfrm>
            <a:off x="6641657" y="1745506"/>
            <a:ext cx="5257800" cy="4049860"/>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A407C4B0-34F5-40F8-8E11-59FB8863AADF}"/>
              </a:ext>
            </a:extLst>
          </p:cNvPr>
          <p:cNvSpPr txBox="1"/>
          <p:nvPr/>
        </p:nvSpPr>
        <p:spPr>
          <a:xfrm>
            <a:off x="646111" y="1853248"/>
            <a:ext cx="5257800" cy="30001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a:t>FIs can also select predefined keyword lists from autopsy such as Credit Card Numbers, URLs and Email Addresses.</a:t>
            </a:r>
          </a:p>
          <a:p>
            <a:pPr marL="285750" indent="-285750">
              <a:lnSpc>
                <a:spcPct val="150000"/>
              </a:lnSpc>
              <a:buFont typeface="Arial" panose="020B0604020202020204" pitchFamily="34" charset="0"/>
              <a:buChar char="•"/>
            </a:pPr>
            <a:endParaRPr lang="en-US" sz="1600"/>
          </a:p>
          <a:p>
            <a:pPr marL="285750" indent="-285750">
              <a:lnSpc>
                <a:spcPct val="150000"/>
              </a:lnSpc>
              <a:buFont typeface="Arial" panose="020B0604020202020204" pitchFamily="34" charset="0"/>
              <a:buChar char="•"/>
            </a:pPr>
            <a:r>
              <a:rPr lang="en-SG" sz="1600"/>
              <a:t>The FI can also add on to the already predefined or existing list so allow the keyword search process to be faster, instead of creating a new list every time new evidence appear.</a:t>
            </a:r>
          </a:p>
        </p:txBody>
      </p:sp>
    </p:spTree>
    <p:extLst>
      <p:ext uri="{BB962C8B-B14F-4D97-AF65-F5344CB8AC3E}">
        <p14:creationId xmlns:p14="http://schemas.microsoft.com/office/powerpoint/2010/main" val="3597319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61E3A-B2F1-463D-B9A9-61FF51041BE3}"/>
              </a:ext>
            </a:extLst>
          </p:cNvPr>
          <p:cNvSpPr>
            <a:spLocks noGrp="1"/>
          </p:cNvSpPr>
          <p:nvPr>
            <p:ph type="title"/>
          </p:nvPr>
        </p:nvSpPr>
        <p:spPr/>
        <p:txBody>
          <a:bodyPr/>
          <a:lstStyle/>
          <a:p>
            <a:r>
              <a:rPr lang="en-US"/>
              <a:t>Autopsy – Keyword Search</a:t>
            </a:r>
            <a:endParaRPr lang="en-SG"/>
          </a:p>
        </p:txBody>
      </p:sp>
      <p:pic>
        <p:nvPicPr>
          <p:cNvPr id="4" name="Picture 3">
            <a:extLst>
              <a:ext uri="{FF2B5EF4-FFF2-40B4-BE49-F238E27FC236}">
                <a16:creationId xmlns:a16="http://schemas.microsoft.com/office/drawing/2014/main" id="{BC90C26F-9854-4D01-A623-510ADA2F1EB7}"/>
              </a:ext>
            </a:extLst>
          </p:cNvPr>
          <p:cNvPicPr>
            <a:picLocks/>
          </p:cNvPicPr>
          <p:nvPr/>
        </p:nvPicPr>
        <p:blipFill>
          <a:blip r:embed="rId3"/>
          <a:stretch>
            <a:fillRect/>
          </a:stretch>
        </p:blipFill>
        <p:spPr>
          <a:xfrm>
            <a:off x="1437773" y="1690688"/>
            <a:ext cx="9316453" cy="4802187"/>
          </a:xfrm>
          <a:prstGeom prst="rect">
            <a:avLst/>
          </a:prstGeom>
        </p:spPr>
      </p:pic>
    </p:spTree>
    <p:extLst>
      <p:ext uri="{BB962C8B-B14F-4D97-AF65-F5344CB8AC3E}">
        <p14:creationId xmlns:p14="http://schemas.microsoft.com/office/powerpoint/2010/main" val="28515450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5370ABF56946247B64199E0C88D5353" ma:contentTypeVersion="5" ma:contentTypeDescription="Create a new document." ma:contentTypeScope="" ma:versionID="ff7cf2424abe9c4105533b75051c9a7f">
  <xsd:schema xmlns:xsd="http://www.w3.org/2001/XMLSchema" xmlns:xs="http://www.w3.org/2001/XMLSchema" xmlns:p="http://schemas.microsoft.com/office/2006/metadata/properties" xmlns:ns2="e2b5f464-931a-417d-8c89-ae6d7a01f527" targetNamespace="http://schemas.microsoft.com/office/2006/metadata/properties" ma:root="true" ma:fieldsID="0a1c5bfd9a5c1924c242707d2cc00c48" ns2:_="">
    <xsd:import namespace="e2b5f464-931a-417d-8c89-ae6d7a01f52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b5f464-931a-417d-8c89-ae6d7a01f5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A920BB1-4089-4B1F-9B51-DD90D6175E7B}">
  <ds:schemaRefs>
    <ds:schemaRef ds:uri="http://schemas.microsoft.com/sharepoint/v3/contenttype/forms"/>
  </ds:schemaRefs>
</ds:datastoreItem>
</file>

<file path=customXml/itemProps2.xml><?xml version="1.0" encoding="utf-8"?>
<ds:datastoreItem xmlns:ds="http://schemas.openxmlformats.org/officeDocument/2006/customXml" ds:itemID="{370379B1-5540-44FB-B369-54918FCDBB4E}"/>
</file>

<file path=customXml/itemProps3.xml><?xml version="1.0" encoding="utf-8"?>
<ds:datastoreItem xmlns:ds="http://schemas.openxmlformats.org/officeDocument/2006/customXml" ds:itemID="{725032DF-BAC9-48A9-A385-F7EF5A7B7D35}">
  <ds:schemaRefs>
    <ds:schemaRef ds:uri="http://schemas.microsoft.com/office/2006/documentManagement/types"/>
    <ds:schemaRef ds:uri="http://schemas.openxmlformats.org/package/2006/metadata/core-properties"/>
    <ds:schemaRef ds:uri="http://purl.org/dc/dcmitype/"/>
    <ds:schemaRef ds:uri="e2b5f464-931a-417d-8c89-ae6d7a01f527"/>
    <ds:schemaRef ds:uri="http://purl.org/dc/elements/1.1/"/>
    <ds:schemaRef ds:uri="http://schemas.microsoft.com/office/2006/metadata/properties"/>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Ion</Template>
  <TotalTime>0</TotalTime>
  <Words>2774</Words>
  <Application>Microsoft Office PowerPoint</Application>
  <PresentationFormat>Widescreen</PresentationFormat>
  <Paragraphs>240</Paragraphs>
  <Slides>58</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Century Gothic</vt:lpstr>
      <vt:lpstr>CG Times</vt:lpstr>
      <vt:lpstr>Wingdings 3</vt:lpstr>
      <vt:lpstr>Ion</vt:lpstr>
      <vt:lpstr>Digital Forensics Presentation</vt:lpstr>
      <vt:lpstr>Table of Contents</vt:lpstr>
      <vt:lpstr>Autopsy – Ingest Module</vt:lpstr>
      <vt:lpstr>Autopsy – Ingest Module</vt:lpstr>
      <vt:lpstr>Autopsy – Ingest Module</vt:lpstr>
      <vt:lpstr>Autopsy – Keyword Search</vt:lpstr>
      <vt:lpstr>Autopsy – Keyword Search</vt:lpstr>
      <vt:lpstr>Autopsy – Keyword Search</vt:lpstr>
      <vt:lpstr>Autopsy – Keyword Search</vt:lpstr>
      <vt:lpstr>Autopsy - Bookmarking</vt:lpstr>
      <vt:lpstr>Autopsy – Extracted Content View</vt:lpstr>
      <vt:lpstr>Autopsy – Extracted Content View</vt:lpstr>
      <vt:lpstr>Autopsy – USB Devices (Extracted Content View)</vt:lpstr>
      <vt:lpstr>Autopsy – Deleted Files (Extracted Content View)</vt:lpstr>
      <vt:lpstr>Autopsy - Accounts</vt:lpstr>
      <vt:lpstr>Autopsy – Web History</vt:lpstr>
      <vt:lpstr>Autopsy – Web Search</vt:lpstr>
      <vt:lpstr>Autopsy - Addons</vt:lpstr>
      <vt:lpstr>Autopsy - Addons</vt:lpstr>
      <vt:lpstr>Autopsy - Addons</vt:lpstr>
      <vt:lpstr>Autopsy - Addons</vt:lpstr>
      <vt:lpstr>Autopsy - Addons</vt:lpstr>
      <vt:lpstr>Autopsy - Timeline</vt:lpstr>
      <vt:lpstr>Autopsy - Timeline</vt:lpstr>
      <vt:lpstr>Autopsy - Report</vt:lpstr>
      <vt:lpstr>Autopsy - Report</vt:lpstr>
      <vt:lpstr>Case Scenario</vt:lpstr>
      <vt:lpstr>OS Information</vt:lpstr>
      <vt:lpstr>Activity in Data Source Summary</vt:lpstr>
      <vt:lpstr>Recents in Data Source Summary</vt:lpstr>
      <vt:lpstr>Evidence in Recycle Bin</vt:lpstr>
      <vt:lpstr>Some suspicious files in downloads</vt:lpstr>
      <vt:lpstr>Ransom Note generator in Web Bookmarks</vt:lpstr>
      <vt:lpstr>Ransom note in Pictures</vt:lpstr>
      <vt:lpstr>Ransom note in Pictures</vt:lpstr>
      <vt:lpstr>Ransom note in Pictures</vt:lpstr>
      <vt:lpstr>Ransom note in Pictures</vt:lpstr>
      <vt:lpstr>Probably has 2FA enabled for some account</vt:lpstr>
      <vt:lpstr>Possible Attempt to delete iNet related files to cover tracks</vt:lpstr>
      <vt:lpstr>Suspicious Web Searches</vt:lpstr>
      <vt:lpstr>Suspicious Web Searches (Part 2)</vt:lpstr>
      <vt:lpstr>Suspicious Web Searches (Part 3)</vt:lpstr>
      <vt:lpstr>Suspicious Web Searches (Part 4)</vt:lpstr>
      <vt:lpstr>Suspicious Web Searches (Part 5)</vt:lpstr>
      <vt:lpstr>Suspicious Web Searches (Part 6)</vt:lpstr>
      <vt:lpstr>Suspicious Web Searches (Part 7)</vt:lpstr>
      <vt:lpstr>Suspicious Web Searches (Part 8)</vt:lpstr>
      <vt:lpstr>Mail Archive Extracted from Recycle Bin</vt:lpstr>
      <vt:lpstr>Plaso &amp; Log2Timeline</vt:lpstr>
      <vt:lpstr>Methodology</vt:lpstr>
      <vt:lpstr>Use Plaso to Create Memory Dump</vt:lpstr>
      <vt:lpstr>Use Plaso to Create Memory Dump</vt:lpstr>
      <vt:lpstr>Plaso pinfo.py</vt:lpstr>
      <vt:lpstr>Plaso pinfo.py results</vt:lpstr>
      <vt:lpstr>Plaso psort.py</vt:lpstr>
      <vt:lpstr>Viewing timeline.csv in Timeline Explorer</vt:lpstr>
      <vt:lpstr>Filtering events in Timeline Explorer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Forensics Presentation</dc:title>
  <dc:creator>Ezra</dc:creator>
  <cp:lastModifiedBy>Ezra</cp:lastModifiedBy>
  <cp:revision>1</cp:revision>
  <dcterms:created xsi:type="dcterms:W3CDTF">2021-01-09T09:57:08Z</dcterms:created>
  <dcterms:modified xsi:type="dcterms:W3CDTF">2021-02-02T01:51:59Z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0x01010015370ABF56946247B64199E0C88D5353</vt:lpwstr>
  </property>
</Properties>
</file>